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7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147"/>
    <a:srgbClr val="FFFFFF"/>
    <a:srgbClr val="215594"/>
    <a:srgbClr val="EBF5FF"/>
    <a:srgbClr val="F9F9F9"/>
    <a:srgbClr val="EEEEEE"/>
    <a:srgbClr val="E5E3E3"/>
    <a:srgbClr val="CEC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445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54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030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Титул с логоготип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Слайд think-cell" r:id="rId4" imgW="395" imgH="394" progId="TCLayout.ActiveDocument.1">
                  <p:embed/>
                </p:oleObj>
              </mc:Choice>
              <mc:Fallback>
                <p:oleObj name="Слайд think-cell" r:id="rId4" imgW="395" imgH="394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00446F5D-51EF-4CCB-A0AF-BDAB71A8F3B5}"/>
              </a:ext>
            </a:extLst>
          </p:cNvPr>
          <p:cNvSpPr/>
          <p:nvPr/>
        </p:nvSpPr>
        <p:spPr>
          <a:xfrm>
            <a:off x="9750424" y="-1"/>
            <a:ext cx="2441575" cy="3429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1400" dirty="0">
              <a:latin typeface="+mj-lt"/>
            </a:endParaRPr>
          </a:p>
        </p:txBody>
      </p:sp>
      <p:sp>
        <p:nvSpPr>
          <p:cNvPr id="133" name="Овал 10">
            <a:extLst>
              <a:ext uri="{FF2B5EF4-FFF2-40B4-BE49-F238E27FC236}">
                <a16:creationId xmlns:a16="http://schemas.microsoft.com/office/drawing/2014/main" id="{CBF4C74C-A227-43B1-B801-A987A45022A5}"/>
              </a:ext>
            </a:extLst>
          </p:cNvPr>
          <p:cNvSpPr/>
          <p:nvPr/>
        </p:nvSpPr>
        <p:spPr>
          <a:xfrm>
            <a:off x="6025451" y="5060469"/>
            <a:ext cx="5544331" cy="1805865"/>
          </a:xfrm>
          <a:custGeom>
            <a:avLst/>
            <a:gdLst>
              <a:gd name="connsiteX0" fmla="*/ 0 w 403249"/>
              <a:gd name="connsiteY0" fmla="*/ 259232 h 518463"/>
              <a:gd name="connsiteX1" fmla="*/ 201625 w 403249"/>
              <a:gd name="connsiteY1" fmla="*/ 0 h 518463"/>
              <a:gd name="connsiteX2" fmla="*/ 403250 w 403249"/>
              <a:gd name="connsiteY2" fmla="*/ 259232 h 518463"/>
              <a:gd name="connsiteX3" fmla="*/ 201625 w 403249"/>
              <a:gd name="connsiteY3" fmla="*/ 518464 h 518463"/>
              <a:gd name="connsiteX4" fmla="*/ 0 w 403249"/>
              <a:gd name="connsiteY4" fmla="*/ 259232 h 518463"/>
              <a:gd name="connsiteX0" fmla="*/ 0 w 403250"/>
              <a:gd name="connsiteY0" fmla="*/ 259232 h 518464"/>
              <a:gd name="connsiteX1" fmla="*/ 201625 w 403250"/>
              <a:gd name="connsiteY1" fmla="*/ 0 h 518464"/>
              <a:gd name="connsiteX2" fmla="*/ 403250 w 403250"/>
              <a:gd name="connsiteY2" fmla="*/ 259232 h 518464"/>
              <a:gd name="connsiteX3" fmla="*/ 201625 w 403250"/>
              <a:gd name="connsiteY3" fmla="*/ 518464 h 518464"/>
              <a:gd name="connsiteX4" fmla="*/ 0 w 403250"/>
              <a:gd name="connsiteY4" fmla="*/ 259232 h 518464"/>
              <a:gd name="connsiteX0" fmla="*/ 0 w 403250"/>
              <a:gd name="connsiteY0" fmla="*/ 259232 h 518464"/>
              <a:gd name="connsiteX1" fmla="*/ 201625 w 403250"/>
              <a:gd name="connsiteY1" fmla="*/ 0 h 518464"/>
              <a:gd name="connsiteX2" fmla="*/ 403250 w 403250"/>
              <a:gd name="connsiteY2" fmla="*/ 259232 h 518464"/>
              <a:gd name="connsiteX3" fmla="*/ 201625 w 403250"/>
              <a:gd name="connsiteY3" fmla="*/ 518464 h 518464"/>
              <a:gd name="connsiteX4" fmla="*/ 0 w 403250"/>
              <a:gd name="connsiteY4" fmla="*/ 259232 h 518464"/>
              <a:gd name="connsiteX0" fmla="*/ 35892 w 970905"/>
              <a:gd name="connsiteY0" fmla="*/ 189914 h 3725846"/>
              <a:gd name="connsiteX1" fmla="*/ 957708 w 970905"/>
              <a:gd name="connsiteY1" fmla="*/ 3725846 h 3725846"/>
              <a:gd name="connsiteX2" fmla="*/ 439142 w 970905"/>
              <a:gd name="connsiteY2" fmla="*/ 189914 h 3725846"/>
              <a:gd name="connsiteX3" fmla="*/ 237517 w 970905"/>
              <a:gd name="connsiteY3" fmla="*/ 449146 h 3725846"/>
              <a:gd name="connsiteX4" fmla="*/ 35892 w 970905"/>
              <a:gd name="connsiteY4" fmla="*/ 189914 h 3725846"/>
              <a:gd name="connsiteX0" fmla="*/ 145940 w 3373310"/>
              <a:gd name="connsiteY0" fmla="*/ 309422 h 3845354"/>
              <a:gd name="connsiteX1" fmla="*/ 1067756 w 3373310"/>
              <a:gd name="connsiteY1" fmla="*/ 3845354 h 3845354"/>
              <a:gd name="connsiteX2" fmla="*/ 3373310 w 3373310"/>
              <a:gd name="connsiteY2" fmla="*/ 3740445 h 3845354"/>
              <a:gd name="connsiteX3" fmla="*/ 347565 w 3373310"/>
              <a:gd name="connsiteY3" fmla="*/ 568654 h 3845354"/>
              <a:gd name="connsiteX4" fmla="*/ 145940 w 3373310"/>
              <a:gd name="connsiteY4" fmla="*/ 309422 h 3845354"/>
              <a:gd name="connsiteX0" fmla="*/ 1930604 w 3037860"/>
              <a:gd name="connsiteY0" fmla="*/ 4615596 h 4715382"/>
              <a:gd name="connsiteX1" fmla="*/ 732306 w 3037860"/>
              <a:gd name="connsiteY1" fmla="*/ 3288215 h 4715382"/>
              <a:gd name="connsiteX2" fmla="*/ 3037860 w 3037860"/>
              <a:gd name="connsiteY2" fmla="*/ 3183306 h 4715382"/>
              <a:gd name="connsiteX3" fmla="*/ 12115 w 3037860"/>
              <a:gd name="connsiteY3" fmla="*/ 11515 h 4715382"/>
              <a:gd name="connsiteX4" fmla="*/ 1930604 w 3037860"/>
              <a:gd name="connsiteY4" fmla="*/ 4615596 h 4715382"/>
              <a:gd name="connsiteX0" fmla="*/ 1215414 w 5268623"/>
              <a:gd name="connsiteY0" fmla="*/ 1476792 h 1640357"/>
              <a:gd name="connsiteX1" fmla="*/ 17116 w 5268623"/>
              <a:gd name="connsiteY1" fmla="*/ 149411 h 1640357"/>
              <a:gd name="connsiteX2" fmla="*/ 2322670 w 5268623"/>
              <a:gd name="connsiteY2" fmla="*/ 44502 h 1640357"/>
              <a:gd name="connsiteX3" fmla="*/ 5260755 w 5268623"/>
              <a:gd name="connsiteY3" fmla="*/ 1460895 h 1640357"/>
              <a:gd name="connsiteX4" fmla="*/ 1215414 w 5268623"/>
              <a:gd name="connsiteY4" fmla="*/ 1476792 h 1640357"/>
              <a:gd name="connsiteX0" fmla="*/ 1215414 w 5268623"/>
              <a:gd name="connsiteY0" fmla="*/ 1476792 h 1476792"/>
              <a:gd name="connsiteX1" fmla="*/ 17116 w 5268623"/>
              <a:gd name="connsiteY1" fmla="*/ 149411 h 1476792"/>
              <a:gd name="connsiteX2" fmla="*/ 2322670 w 5268623"/>
              <a:gd name="connsiteY2" fmla="*/ 44502 h 1476792"/>
              <a:gd name="connsiteX3" fmla="*/ 5260755 w 5268623"/>
              <a:gd name="connsiteY3" fmla="*/ 1460895 h 1476792"/>
              <a:gd name="connsiteX4" fmla="*/ 1215414 w 5268623"/>
              <a:gd name="connsiteY4" fmla="*/ 1476792 h 1476792"/>
              <a:gd name="connsiteX0" fmla="*/ 1215414 w 5268623"/>
              <a:gd name="connsiteY0" fmla="*/ 1504913 h 1504913"/>
              <a:gd name="connsiteX1" fmla="*/ 17116 w 5268623"/>
              <a:gd name="connsiteY1" fmla="*/ 177532 h 1504913"/>
              <a:gd name="connsiteX2" fmla="*/ 2322670 w 5268623"/>
              <a:gd name="connsiteY2" fmla="*/ 72623 h 1504913"/>
              <a:gd name="connsiteX3" fmla="*/ 5260755 w 5268623"/>
              <a:gd name="connsiteY3" fmla="*/ 1489016 h 1504913"/>
              <a:gd name="connsiteX4" fmla="*/ 1215414 w 5268623"/>
              <a:gd name="connsiteY4" fmla="*/ 1504913 h 1504913"/>
              <a:gd name="connsiteX0" fmla="*/ 1219566 w 5272775"/>
              <a:gd name="connsiteY0" fmla="*/ 1504913 h 1504913"/>
              <a:gd name="connsiteX1" fmla="*/ 21268 w 5272775"/>
              <a:gd name="connsiteY1" fmla="*/ 177532 h 1504913"/>
              <a:gd name="connsiteX2" fmla="*/ 2326822 w 5272775"/>
              <a:gd name="connsiteY2" fmla="*/ 72623 h 1504913"/>
              <a:gd name="connsiteX3" fmla="*/ 5264907 w 5272775"/>
              <a:gd name="connsiteY3" fmla="*/ 1489016 h 1504913"/>
              <a:gd name="connsiteX4" fmla="*/ 1219566 w 5272775"/>
              <a:gd name="connsiteY4" fmla="*/ 1504913 h 1504913"/>
              <a:gd name="connsiteX0" fmla="*/ 1198298 w 5251507"/>
              <a:gd name="connsiteY0" fmla="*/ 1504913 h 1504913"/>
              <a:gd name="connsiteX1" fmla="*/ 0 w 5251507"/>
              <a:gd name="connsiteY1" fmla="*/ 177532 h 1504913"/>
              <a:gd name="connsiteX2" fmla="*/ 2305554 w 5251507"/>
              <a:gd name="connsiteY2" fmla="*/ 72623 h 1504913"/>
              <a:gd name="connsiteX3" fmla="*/ 5243639 w 5251507"/>
              <a:gd name="connsiteY3" fmla="*/ 1489016 h 1504913"/>
              <a:gd name="connsiteX4" fmla="*/ 1198298 w 5251507"/>
              <a:gd name="connsiteY4" fmla="*/ 1504913 h 1504913"/>
              <a:gd name="connsiteX0" fmla="*/ 1198298 w 5251507"/>
              <a:gd name="connsiteY0" fmla="*/ 1504913 h 1678290"/>
              <a:gd name="connsiteX1" fmla="*/ 0 w 5251507"/>
              <a:gd name="connsiteY1" fmla="*/ 177532 h 1678290"/>
              <a:gd name="connsiteX2" fmla="*/ 2305554 w 5251507"/>
              <a:gd name="connsiteY2" fmla="*/ 72623 h 1678290"/>
              <a:gd name="connsiteX3" fmla="*/ 5243639 w 5251507"/>
              <a:gd name="connsiteY3" fmla="*/ 1489016 h 1678290"/>
              <a:gd name="connsiteX4" fmla="*/ 1198298 w 5251507"/>
              <a:gd name="connsiteY4" fmla="*/ 1504913 h 1678290"/>
              <a:gd name="connsiteX0" fmla="*/ 1190206 w 5251617"/>
              <a:gd name="connsiteY0" fmla="*/ 1472545 h 1719471"/>
              <a:gd name="connsiteX1" fmla="*/ 0 w 5251617"/>
              <a:gd name="connsiteY1" fmla="*/ 177532 h 1719471"/>
              <a:gd name="connsiteX2" fmla="*/ 2305554 w 5251617"/>
              <a:gd name="connsiteY2" fmla="*/ 72623 h 1719471"/>
              <a:gd name="connsiteX3" fmla="*/ 5243639 w 5251617"/>
              <a:gd name="connsiteY3" fmla="*/ 1489016 h 1719471"/>
              <a:gd name="connsiteX4" fmla="*/ 1190206 w 5251617"/>
              <a:gd name="connsiteY4" fmla="*/ 1472545 h 1719471"/>
              <a:gd name="connsiteX0" fmla="*/ 1190206 w 5251617"/>
              <a:gd name="connsiteY0" fmla="*/ 1472545 h 1719471"/>
              <a:gd name="connsiteX1" fmla="*/ 0 w 5251617"/>
              <a:gd name="connsiteY1" fmla="*/ 177532 h 1719471"/>
              <a:gd name="connsiteX2" fmla="*/ 2305554 w 5251617"/>
              <a:gd name="connsiteY2" fmla="*/ 72623 h 1719471"/>
              <a:gd name="connsiteX3" fmla="*/ 5243639 w 5251617"/>
              <a:gd name="connsiteY3" fmla="*/ 1489016 h 1719471"/>
              <a:gd name="connsiteX4" fmla="*/ 1190206 w 5251617"/>
              <a:gd name="connsiteY4" fmla="*/ 1472545 h 1719471"/>
              <a:gd name="connsiteX0" fmla="*/ 1190206 w 5251617"/>
              <a:gd name="connsiteY0" fmla="*/ 1472545 h 1489016"/>
              <a:gd name="connsiteX1" fmla="*/ 0 w 5251617"/>
              <a:gd name="connsiteY1" fmla="*/ 177532 h 1489016"/>
              <a:gd name="connsiteX2" fmla="*/ 2305554 w 5251617"/>
              <a:gd name="connsiteY2" fmla="*/ 72623 h 1489016"/>
              <a:gd name="connsiteX3" fmla="*/ 5243639 w 5251617"/>
              <a:gd name="connsiteY3" fmla="*/ 1489016 h 1489016"/>
              <a:gd name="connsiteX4" fmla="*/ 1190206 w 5251617"/>
              <a:gd name="connsiteY4" fmla="*/ 1472545 h 1489016"/>
              <a:gd name="connsiteX0" fmla="*/ 1190206 w 5251617"/>
              <a:gd name="connsiteY0" fmla="*/ 1472545 h 1489016"/>
              <a:gd name="connsiteX1" fmla="*/ 0 w 5251617"/>
              <a:gd name="connsiteY1" fmla="*/ 177532 h 1489016"/>
              <a:gd name="connsiteX2" fmla="*/ 2305554 w 5251617"/>
              <a:gd name="connsiteY2" fmla="*/ 72623 h 1489016"/>
              <a:gd name="connsiteX3" fmla="*/ 5243639 w 5251617"/>
              <a:gd name="connsiteY3" fmla="*/ 1489016 h 1489016"/>
              <a:gd name="connsiteX4" fmla="*/ 1190206 w 5251617"/>
              <a:gd name="connsiteY4" fmla="*/ 1472545 h 1489016"/>
              <a:gd name="connsiteX0" fmla="*/ 1190206 w 5251617"/>
              <a:gd name="connsiteY0" fmla="*/ 1460284 h 1476755"/>
              <a:gd name="connsiteX1" fmla="*/ 0 w 5251617"/>
              <a:gd name="connsiteY1" fmla="*/ 165271 h 1476755"/>
              <a:gd name="connsiteX2" fmla="*/ 2305554 w 5251617"/>
              <a:gd name="connsiteY2" fmla="*/ 60362 h 1476755"/>
              <a:gd name="connsiteX3" fmla="*/ 5243639 w 5251617"/>
              <a:gd name="connsiteY3" fmla="*/ 1476755 h 1476755"/>
              <a:gd name="connsiteX4" fmla="*/ 1190206 w 5251617"/>
              <a:gd name="connsiteY4" fmla="*/ 1460284 h 1476755"/>
              <a:gd name="connsiteX0" fmla="*/ 1190206 w 5251617"/>
              <a:gd name="connsiteY0" fmla="*/ 1474542 h 1491013"/>
              <a:gd name="connsiteX1" fmla="*/ 0 w 5251617"/>
              <a:gd name="connsiteY1" fmla="*/ 179529 h 1491013"/>
              <a:gd name="connsiteX2" fmla="*/ 2305554 w 5251617"/>
              <a:gd name="connsiteY2" fmla="*/ 74620 h 1491013"/>
              <a:gd name="connsiteX3" fmla="*/ 5243639 w 5251617"/>
              <a:gd name="connsiteY3" fmla="*/ 1491013 h 1491013"/>
              <a:gd name="connsiteX4" fmla="*/ 1190206 w 5251617"/>
              <a:gd name="connsiteY4" fmla="*/ 1474542 h 1491013"/>
              <a:gd name="connsiteX0" fmla="*/ 1190206 w 5251617"/>
              <a:gd name="connsiteY0" fmla="*/ 1474542 h 1491013"/>
              <a:gd name="connsiteX1" fmla="*/ 0 w 5251617"/>
              <a:gd name="connsiteY1" fmla="*/ 179529 h 1491013"/>
              <a:gd name="connsiteX2" fmla="*/ 2305554 w 5251617"/>
              <a:gd name="connsiteY2" fmla="*/ 74620 h 1491013"/>
              <a:gd name="connsiteX3" fmla="*/ 5243639 w 5251617"/>
              <a:gd name="connsiteY3" fmla="*/ 1491013 h 1491013"/>
              <a:gd name="connsiteX4" fmla="*/ 1190206 w 5251617"/>
              <a:gd name="connsiteY4" fmla="*/ 1474542 h 1491013"/>
              <a:gd name="connsiteX0" fmla="*/ 1206390 w 5267801"/>
              <a:gd name="connsiteY0" fmla="*/ 1477014 h 1493485"/>
              <a:gd name="connsiteX1" fmla="*/ 0 w 5267801"/>
              <a:gd name="connsiteY1" fmla="*/ 173909 h 1493485"/>
              <a:gd name="connsiteX2" fmla="*/ 2321738 w 5267801"/>
              <a:gd name="connsiteY2" fmla="*/ 77092 h 1493485"/>
              <a:gd name="connsiteX3" fmla="*/ 5259823 w 5267801"/>
              <a:gd name="connsiteY3" fmla="*/ 1493485 h 1493485"/>
              <a:gd name="connsiteX4" fmla="*/ 1206390 w 5267801"/>
              <a:gd name="connsiteY4" fmla="*/ 1477014 h 1493485"/>
              <a:gd name="connsiteX0" fmla="*/ 1206390 w 5267801"/>
              <a:gd name="connsiteY0" fmla="*/ 1477014 h 1493485"/>
              <a:gd name="connsiteX1" fmla="*/ 0 w 5267801"/>
              <a:gd name="connsiteY1" fmla="*/ 173909 h 1493485"/>
              <a:gd name="connsiteX2" fmla="*/ 2321738 w 5267801"/>
              <a:gd name="connsiteY2" fmla="*/ 77092 h 1493485"/>
              <a:gd name="connsiteX3" fmla="*/ 5259823 w 5267801"/>
              <a:gd name="connsiteY3" fmla="*/ 1493485 h 1493485"/>
              <a:gd name="connsiteX4" fmla="*/ 1206390 w 5267801"/>
              <a:gd name="connsiteY4" fmla="*/ 1477014 h 1493485"/>
              <a:gd name="connsiteX0" fmla="*/ 1206390 w 5267801"/>
              <a:gd name="connsiteY0" fmla="*/ 1477014 h 1493485"/>
              <a:gd name="connsiteX1" fmla="*/ 0 w 5267801"/>
              <a:gd name="connsiteY1" fmla="*/ 173909 h 1493485"/>
              <a:gd name="connsiteX2" fmla="*/ 2321738 w 5267801"/>
              <a:gd name="connsiteY2" fmla="*/ 77092 h 1493485"/>
              <a:gd name="connsiteX3" fmla="*/ 5259823 w 5267801"/>
              <a:gd name="connsiteY3" fmla="*/ 1493485 h 1493485"/>
              <a:gd name="connsiteX4" fmla="*/ 1206390 w 5267801"/>
              <a:gd name="connsiteY4" fmla="*/ 1477014 h 1493485"/>
              <a:gd name="connsiteX0" fmla="*/ 1206390 w 5268064"/>
              <a:gd name="connsiteY0" fmla="*/ 1455841 h 1570657"/>
              <a:gd name="connsiteX1" fmla="*/ 0 w 5268064"/>
              <a:gd name="connsiteY1" fmla="*/ 152736 h 1570657"/>
              <a:gd name="connsiteX2" fmla="*/ 2337922 w 5268064"/>
              <a:gd name="connsiteY2" fmla="*/ 88287 h 1570657"/>
              <a:gd name="connsiteX3" fmla="*/ 5259823 w 5268064"/>
              <a:gd name="connsiteY3" fmla="*/ 1472312 h 1570657"/>
              <a:gd name="connsiteX4" fmla="*/ 1206390 w 5268064"/>
              <a:gd name="connsiteY4" fmla="*/ 1455841 h 1570657"/>
              <a:gd name="connsiteX0" fmla="*/ 1206390 w 5268064"/>
              <a:gd name="connsiteY0" fmla="*/ 1455841 h 1570657"/>
              <a:gd name="connsiteX1" fmla="*/ 0 w 5268064"/>
              <a:gd name="connsiteY1" fmla="*/ 152736 h 1570657"/>
              <a:gd name="connsiteX2" fmla="*/ 2337922 w 5268064"/>
              <a:gd name="connsiteY2" fmla="*/ 88287 h 1570657"/>
              <a:gd name="connsiteX3" fmla="*/ 5259823 w 5268064"/>
              <a:gd name="connsiteY3" fmla="*/ 1472312 h 1570657"/>
              <a:gd name="connsiteX4" fmla="*/ 1206390 w 5268064"/>
              <a:gd name="connsiteY4" fmla="*/ 1455841 h 1570657"/>
              <a:gd name="connsiteX0" fmla="*/ 1206390 w 5268064"/>
              <a:gd name="connsiteY0" fmla="*/ 1455841 h 1472312"/>
              <a:gd name="connsiteX1" fmla="*/ 0 w 5268064"/>
              <a:gd name="connsiteY1" fmla="*/ 152736 h 1472312"/>
              <a:gd name="connsiteX2" fmla="*/ 2337922 w 5268064"/>
              <a:gd name="connsiteY2" fmla="*/ 88287 h 1472312"/>
              <a:gd name="connsiteX3" fmla="*/ 5259823 w 5268064"/>
              <a:gd name="connsiteY3" fmla="*/ 1472312 h 1472312"/>
              <a:gd name="connsiteX4" fmla="*/ 1206390 w 5268064"/>
              <a:gd name="connsiteY4" fmla="*/ 1455841 h 1472312"/>
              <a:gd name="connsiteX0" fmla="*/ 1206390 w 5268254"/>
              <a:gd name="connsiteY0" fmla="*/ 1450899 h 1467370"/>
              <a:gd name="connsiteX1" fmla="*/ 0 w 5268254"/>
              <a:gd name="connsiteY1" fmla="*/ 147794 h 1467370"/>
              <a:gd name="connsiteX2" fmla="*/ 2410750 w 5268254"/>
              <a:gd name="connsiteY2" fmla="*/ 91437 h 1467370"/>
              <a:gd name="connsiteX3" fmla="*/ 5259823 w 5268254"/>
              <a:gd name="connsiteY3" fmla="*/ 1467370 h 1467370"/>
              <a:gd name="connsiteX4" fmla="*/ 1206390 w 5268254"/>
              <a:gd name="connsiteY4" fmla="*/ 1450899 h 1467370"/>
              <a:gd name="connsiteX0" fmla="*/ 1198298 w 5260162"/>
              <a:gd name="connsiteY0" fmla="*/ 1454197 h 1470668"/>
              <a:gd name="connsiteX1" fmla="*/ 0 w 5260162"/>
              <a:gd name="connsiteY1" fmla="*/ 143000 h 1470668"/>
              <a:gd name="connsiteX2" fmla="*/ 2402658 w 5260162"/>
              <a:gd name="connsiteY2" fmla="*/ 94735 h 1470668"/>
              <a:gd name="connsiteX3" fmla="*/ 5251731 w 5260162"/>
              <a:gd name="connsiteY3" fmla="*/ 1470668 h 1470668"/>
              <a:gd name="connsiteX4" fmla="*/ 1198298 w 5260162"/>
              <a:gd name="connsiteY4" fmla="*/ 1454197 h 1470668"/>
              <a:gd name="connsiteX0" fmla="*/ 1198298 w 5260162"/>
              <a:gd name="connsiteY0" fmla="*/ 1454197 h 1470668"/>
              <a:gd name="connsiteX1" fmla="*/ 0 w 5260162"/>
              <a:gd name="connsiteY1" fmla="*/ 143000 h 1470668"/>
              <a:gd name="connsiteX2" fmla="*/ 2402658 w 5260162"/>
              <a:gd name="connsiteY2" fmla="*/ 94735 h 1470668"/>
              <a:gd name="connsiteX3" fmla="*/ 5251731 w 5260162"/>
              <a:gd name="connsiteY3" fmla="*/ 1470668 h 1470668"/>
              <a:gd name="connsiteX4" fmla="*/ 1198298 w 5260162"/>
              <a:gd name="connsiteY4" fmla="*/ 1454197 h 1470668"/>
              <a:gd name="connsiteX0" fmla="*/ 1117377 w 5179241"/>
              <a:gd name="connsiteY0" fmla="*/ 1444744 h 1461215"/>
              <a:gd name="connsiteX1" fmla="*/ 0 w 5179241"/>
              <a:gd name="connsiteY1" fmla="*/ 157823 h 1461215"/>
              <a:gd name="connsiteX2" fmla="*/ 2321737 w 5179241"/>
              <a:gd name="connsiteY2" fmla="*/ 85282 h 1461215"/>
              <a:gd name="connsiteX3" fmla="*/ 5170810 w 5179241"/>
              <a:gd name="connsiteY3" fmla="*/ 1461215 h 1461215"/>
              <a:gd name="connsiteX4" fmla="*/ 1117377 w 5179241"/>
              <a:gd name="connsiteY4" fmla="*/ 1444744 h 1461215"/>
              <a:gd name="connsiteX0" fmla="*/ 1190206 w 5252070"/>
              <a:gd name="connsiteY0" fmla="*/ 1454197 h 1470668"/>
              <a:gd name="connsiteX1" fmla="*/ 0 w 5252070"/>
              <a:gd name="connsiteY1" fmla="*/ 143000 h 1470668"/>
              <a:gd name="connsiteX2" fmla="*/ 2394566 w 5252070"/>
              <a:gd name="connsiteY2" fmla="*/ 94735 h 1470668"/>
              <a:gd name="connsiteX3" fmla="*/ 5243639 w 5252070"/>
              <a:gd name="connsiteY3" fmla="*/ 1470668 h 1470668"/>
              <a:gd name="connsiteX4" fmla="*/ 1190206 w 5252070"/>
              <a:gd name="connsiteY4" fmla="*/ 1454197 h 1470668"/>
              <a:gd name="connsiteX0" fmla="*/ 1190206 w 5252070"/>
              <a:gd name="connsiteY0" fmla="*/ 1454197 h 1470668"/>
              <a:gd name="connsiteX1" fmla="*/ 0 w 5252070"/>
              <a:gd name="connsiteY1" fmla="*/ 143000 h 1470668"/>
              <a:gd name="connsiteX2" fmla="*/ 2394566 w 5252070"/>
              <a:gd name="connsiteY2" fmla="*/ 94735 h 1470668"/>
              <a:gd name="connsiteX3" fmla="*/ 5243639 w 5252070"/>
              <a:gd name="connsiteY3" fmla="*/ 1470668 h 1470668"/>
              <a:gd name="connsiteX4" fmla="*/ 1190206 w 5252070"/>
              <a:gd name="connsiteY4" fmla="*/ 1454197 h 1470668"/>
              <a:gd name="connsiteX0" fmla="*/ 1190206 w 5243639"/>
              <a:gd name="connsiteY0" fmla="*/ 1454197 h 1470668"/>
              <a:gd name="connsiteX1" fmla="*/ 0 w 5243639"/>
              <a:gd name="connsiteY1" fmla="*/ 143000 h 1470668"/>
              <a:gd name="connsiteX2" fmla="*/ 2394566 w 5243639"/>
              <a:gd name="connsiteY2" fmla="*/ 94735 h 1470668"/>
              <a:gd name="connsiteX3" fmla="*/ 5243639 w 5243639"/>
              <a:gd name="connsiteY3" fmla="*/ 1470668 h 1470668"/>
              <a:gd name="connsiteX4" fmla="*/ 1190206 w 5243639"/>
              <a:gd name="connsiteY4" fmla="*/ 1454197 h 1470668"/>
              <a:gd name="connsiteX0" fmla="*/ 1190206 w 5243639"/>
              <a:gd name="connsiteY0" fmla="*/ 1454197 h 1464749"/>
              <a:gd name="connsiteX1" fmla="*/ 0 w 5243639"/>
              <a:gd name="connsiteY1" fmla="*/ 143000 h 1464749"/>
              <a:gd name="connsiteX2" fmla="*/ 2394566 w 5243639"/>
              <a:gd name="connsiteY2" fmla="*/ 94735 h 1464749"/>
              <a:gd name="connsiteX3" fmla="*/ 5243639 w 5243639"/>
              <a:gd name="connsiteY3" fmla="*/ 1464749 h 1464749"/>
              <a:gd name="connsiteX4" fmla="*/ 1190206 w 5243639"/>
              <a:gd name="connsiteY4" fmla="*/ 1454197 h 1464749"/>
              <a:gd name="connsiteX0" fmla="*/ 1196124 w 5243639"/>
              <a:gd name="connsiteY0" fmla="*/ 1468994 h 1468994"/>
              <a:gd name="connsiteX1" fmla="*/ 0 w 5243639"/>
              <a:gd name="connsiteY1" fmla="*/ 143000 h 1468994"/>
              <a:gd name="connsiteX2" fmla="*/ 2394566 w 5243639"/>
              <a:gd name="connsiteY2" fmla="*/ 94735 h 1468994"/>
              <a:gd name="connsiteX3" fmla="*/ 5243639 w 5243639"/>
              <a:gd name="connsiteY3" fmla="*/ 1464749 h 1468994"/>
              <a:gd name="connsiteX4" fmla="*/ 1196124 w 5243639"/>
              <a:gd name="connsiteY4" fmla="*/ 1468994 h 1468994"/>
              <a:gd name="connsiteX0" fmla="*/ 1196124 w 5243639"/>
              <a:gd name="connsiteY0" fmla="*/ 1471954 h 1471954"/>
              <a:gd name="connsiteX1" fmla="*/ 0 w 5243639"/>
              <a:gd name="connsiteY1" fmla="*/ 143000 h 1471954"/>
              <a:gd name="connsiteX2" fmla="*/ 2394566 w 5243639"/>
              <a:gd name="connsiteY2" fmla="*/ 94735 h 1471954"/>
              <a:gd name="connsiteX3" fmla="*/ 5243639 w 5243639"/>
              <a:gd name="connsiteY3" fmla="*/ 1464749 h 1471954"/>
              <a:gd name="connsiteX4" fmla="*/ 1196124 w 5243639"/>
              <a:gd name="connsiteY4" fmla="*/ 1471954 h 1471954"/>
              <a:gd name="connsiteX0" fmla="*/ 1196124 w 5243639"/>
              <a:gd name="connsiteY0" fmla="*/ 1471954 h 1471954"/>
              <a:gd name="connsiteX1" fmla="*/ 0 w 5243639"/>
              <a:gd name="connsiteY1" fmla="*/ 143000 h 1471954"/>
              <a:gd name="connsiteX2" fmla="*/ 2394566 w 5243639"/>
              <a:gd name="connsiteY2" fmla="*/ 94735 h 1471954"/>
              <a:gd name="connsiteX3" fmla="*/ 5243639 w 5243639"/>
              <a:gd name="connsiteY3" fmla="*/ 1464749 h 1471954"/>
              <a:gd name="connsiteX4" fmla="*/ 1196124 w 5243639"/>
              <a:gd name="connsiteY4" fmla="*/ 1471954 h 1471954"/>
              <a:gd name="connsiteX0" fmla="*/ 1402602 w 5450117"/>
              <a:gd name="connsiteY0" fmla="*/ 1460637 h 1460637"/>
              <a:gd name="connsiteX1" fmla="*/ 0 w 5450117"/>
              <a:gd name="connsiteY1" fmla="*/ 161180 h 1460637"/>
              <a:gd name="connsiteX2" fmla="*/ 2601044 w 5450117"/>
              <a:gd name="connsiteY2" fmla="*/ 83418 h 1460637"/>
              <a:gd name="connsiteX3" fmla="*/ 5450117 w 5450117"/>
              <a:gd name="connsiteY3" fmla="*/ 1453432 h 1460637"/>
              <a:gd name="connsiteX4" fmla="*/ 1402602 w 5450117"/>
              <a:gd name="connsiteY4" fmla="*/ 1460637 h 1460637"/>
              <a:gd name="connsiteX0" fmla="*/ 1402602 w 5450117"/>
              <a:gd name="connsiteY0" fmla="*/ 1715226 h 1715226"/>
              <a:gd name="connsiteX1" fmla="*/ 0 w 5450117"/>
              <a:gd name="connsiteY1" fmla="*/ 415769 h 1715226"/>
              <a:gd name="connsiteX2" fmla="*/ 1617818 w 5450117"/>
              <a:gd name="connsiteY2" fmla="*/ 33207 h 1715226"/>
              <a:gd name="connsiteX3" fmla="*/ 5450117 w 5450117"/>
              <a:gd name="connsiteY3" fmla="*/ 1708021 h 1715226"/>
              <a:gd name="connsiteX4" fmla="*/ 1402602 w 5450117"/>
              <a:gd name="connsiteY4" fmla="*/ 1715226 h 1715226"/>
              <a:gd name="connsiteX0" fmla="*/ 1370042 w 5450117"/>
              <a:gd name="connsiteY0" fmla="*/ 1715226 h 1715226"/>
              <a:gd name="connsiteX1" fmla="*/ 0 w 5450117"/>
              <a:gd name="connsiteY1" fmla="*/ 415769 h 1715226"/>
              <a:gd name="connsiteX2" fmla="*/ 1617818 w 5450117"/>
              <a:gd name="connsiteY2" fmla="*/ 33207 h 1715226"/>
              <a:gd name="connsiteX3" fmla="*/ 5450117 w 5450117"/>
              <a:gd name="connsiteY3" fmla="*/ 1708021 h 1715226"/>
              <a:gd name="connsiteX4" fmla="*/ 1370042 w 5450117"/>
              <a:gd name="connsiteY4" fmla="*/ 1715226 h 1715226"/>
              <a:gd name="connsiteX0" fmla="*/ 1413456 w 5493531"/>
              <a:gd name="connsiteY0" fmla="*/ 1716198 h 1716198"/>
              <a:gd name="connsiteX1" fmla="*/ 0 w 5493531"/>
              <a:gd name="connsiteY1" fmla="*/ 403174 h 1716198"/>
              <a:gd name="connsiteX2" fmla="*/ 1661232 w 5493531"/>
              <a:gd name="connsiteY2" fmla="*/ 34179 h 1716198"/>
              <a:gd name="connsiteX3" fmla="*/ 5493531 w 5493531"/>
              <a:gd name="connsiteY3" fmla="*/ 1708993 h 1716198"/>
              <a:gd name="connsiteX4" fmla="*/ 1413456 w 5493531"/>
              <a:gd name="connsiteY4" fmla="*/ 1716198 h 1716198"/>
              <a:gd name="connsiteX0" fmla="*/ 1413456 w 5493531"/>
              <a:gd name="connsiteY0" fmla="*/ 1716198 h 1716198"/>
              <a:gd name="connsiteX1" fmla="*/ 0 w 5493531"/>
              <a:gd name="connsiteY1" fmla="*/ 403174 h 1716198"/>
              <a:gd name="connsiteX2" fmla="*/ 1661232 w 5493531"/>
              <a:gd name="connsiteY2" fmla="*/ 34179 h 1716198"/>
              <a:gd name="connsiteX3" fmla="*/ 5493531 w 5493531"/>
              <a:gd name="connsiteY3" fmla="*/ 1708993 h 1716198"/>
              <a:gd name="connsiteX4" fmla="*/ 1413456 w 5493531"/>
              <a:gd name="connsiteY4" fmla="*/ 1716198 h 1716198"/>
              <a:gd name="connsiteX0" fmla="*/ 1413456 w 5493531"/>
              <a:gd name="connsiteY0" fmla="*/ 1716198 h 1716198"/>
              <a:gd name="connsiteX1" fmla="*/ 0 w 5493531"/>
              <a:gd name="connsiteY1" fmla="*/ 403174 h 1716198"/>
              <a:gd name="connsiteX2" fmla="*/ 1661232 w 5493531"/>
              <a:gd name="connsiteY2" fmla="*/ 34179 h 1716198"/>
              <a:gd name="connsiteX3" fmla="*/ 5493531 w 5493531"/>
              <a:gd name="connsiteY3" fmla="*/ 1708993 h 1716198"/>
              <a:gd name="connsiteX4" fmla="*/ 1413456 w 5493531"/>
              <a:gd name="connsiteY4" fmla="*/ 1716198 h 1716198"/>
              <a:gd name="connsiteX0" fmla="*/ 1413456 w 5493531"/>
              <a:gd name="connsiteY0" fmla="*/ 1716198 h 1716198"/>
              <a:gd name="connsiteX1" fmla="*/ 0 w 5493531"/>
              <a:gd name="connsiteY1" fmla="*/ 403174 h 1716198"/>
              <a:gd name="connsiteX2" fmla="*/ 1661232 w 5493531"/>
              <a:gd name="connsiteY2" fmla="*/ 34179 h 1716198"/>
              <a:gd name="connsiteX3" fmla="*/ 5493531 w 5493531"/>
              <a:gd name="connsiteY3" fmla="*/ 1708993 h 1716198"/>
              <a:gd name="connsiteX4" fmla="*/ 1413456 w 5493531"/>
              <a:gd name="connsiteY4" fmla="*/ 1716198 h 1716198"/>
              <a:gd name="connsiteX0" fmla="*/ 1413456 w 5493531"/>
              <a:gd name="connsiteY0" fmla="*/ 1682019 h 1682019"/>
              <a:gd name="connsiteX1" fmla="*/ 0 w 5493531"/>
              <a:gd name="connsiteY1" fmla="*/ 368995 h 1682019"/>
              <a:gd name="connsiteX2" fmla="*/ 1661232 w 5493531"/>
              <a:gd name="connsiteY2" fmla="*/ 0 h 1682019"/>
              <a:gd name="connsiteX3" fmla="*/ 5493531 w 5493531"/>
              <a:gd name="connsiteY3" fmla="*/ 1674814 h 1682019"/>
              <a:gd name="connsiteX4" fmla="*/ 1413456 w 5493531"/>
              <a:gd name="connsiteY4" fmla="*/ 1682019 h 1682019"/>
              <a:gd name="connsiteX0" fmla="*/ 1413456 w 5493531"/>
              <a:gd name="connsiteY0" fmla="*/ 1725432 h 1725432"/>
              <a:gd name="connsiteX1" fmla="*/ 0 w 5493531"/>
              <a:gd name="connsiteY1" fmla="*/ 412408 h 1725432"/>
              <a:gd name="connsiteX2" fmla="*/ 1612392 w 5493531"/>
              <a:gd name="connsiteY2" fmla="*/ 0 h 1725432"/>
              <a:gd name="connsiteX3" fmla="*/ 5493531 w 5493531"/>
              <a:gd name="connsiteY3" fmla="*/ 1718227 h 1725432"/>
              <a:gd name="connsiteX4" fmla="*/ 1413456 w 5493531"/>
              <a:gd name="connsiteY4" fmla="*/ 1725432 h 1725432"/>
              <a:gd name="connsiteX0" fmla="*/ 1413456 w 5493531"/>
              <a:gd name="connsiteY0" fmla="*/ 1725432 h 1725432"/>
              <a:gd name="connsiteX1" fmla="*/ 0 w 5493531"/>
              <a:gd name="connsiteY1" fmla="*/ 412408 h 1725432"/>
              <a:gd name="connsiteX2" fmla="*/ 1612392 w 5493531"/>
              <a:gd name="connsiteY2" fmla="*/ 0 h 1725432"/>
              <a:gd name="connsiteX3" fmla="*/ 5493531 w 5493531"/>
              <a:gd name="connsiteY3" fmla="*/ 1718227 h 1725432"/>
              <a:gd name="connsiteX4" fmla="*/ 1413456 w 5493531"/>
              <a:gd name="connsiteY4" fmla="*/ 1725432 h 1725432"/>
              <a:gd name="connsiteX0" fmla="*/ 1413456 w 5493531"/>
              <a:gd name="connsiteY0" fmla="*/ 1725432 h 1725432"/>
              <a:gd name="connsiteX1" fmla="*/ 0 w 5493531"/>
              <a:gd name="connsiteY1" fmla="*/ 412408 h 1725432"/>
              <a:gd name="connsiteX2" fmla="*/ 1612392 w 5493531"/>
              <a:gd name="connsiteY2" fmla="*/ 0 h 1725432"/>
              <a:gd name="connsiteX3" fmla="*/ 5493531 w 5493531"/>
              <a:gd name="connsiteY3" fmla="*/ 1718227 h 1725432"/>
              <a:gd name="connsiteX4" fmla="*/ 1413456 w 5493531"/>
              <a:gd name="connsiteY4" fmla="*/ 1725432 h 1725432"/>
              <a:gd name="connsiteX0" fmla="*/ 1413456 w 5493531"/>
              <a:gd name="connsiteY0" fmla="*/ 1805865 h 1805865"/>
              <a:gd name="connsiteX1" fmla="*/ 0 w 5493531"/>
              <a:gd name="connsiteY1" fmla="*/ 492841 h 1805865"/>
              <a:gd name="connsiteX2" fmla="*/ 2234692 w 5493531"/>
              <a:gd name="connsiteY2" fmla="*/ 0 h 1805865"/>
              <a:gd name="connsiteX3" fmla="*/ 5493531 w 5493531"/>
              <a:gd name="connsiteY3" fmla="*/ 1798660 h 1805865"/>
              <a:gd name="connsiteX4" fmla="*/ 1413456 w 5493531"/>
              <a:gd name="connsiteY4" fmla="*/ 1805865 h 1805865"/>
              <a:gd name="connsiteX0" fmla="*/ 1413456 w 5493531"/>
              <a:gd name="connsiteY0" fmla="*/ 1805865 h 1805865"/>
              <a:gd name="connsiteX1" fmla="*/ 0 w 5493531"/>
              <a:gd name="connsiteY1" fmla="*/ 492841 h 1805865"/>
              <a:gd name="connsiteX2" fmla="*/ 2234692 w 5493531"/>
              <a:gd name="connsiteY2" fmla="*/ 0 h 1805865"/>
              <a:gd name="connsiteX3" fmla="*/ 5493531 w 5493531"/>
              <a:gd name="connsiteY3" fmla="*/ 1798660 h 1805865"/>
              <a:gd name="connsiteX4" fmla="*/ 1413456 w 5493531"/>
              <a:gd name="connsiteY4" fmla="*/ 1805865 h 1805865"/>
              <a:gd name="connsiteX0" fmla="*/ 1413456 w 5493531"/>
              <a:gd name="connsiteY0" fmla="*/ 1805865 h 1805865"/>
              <a:gd name="connsiteX1" fmla="*/ 0 w 5493531"/>
              <a:gd name="connsiteY1" fmla="*/ 492841 h 1805865"/>
              <a:gd name="connsiteX2" fmla="*/ 2234692 w 5493531"/>
              <a:gd name="connsiteY2" fmla="*/ 0 h 1805865"/>
              <a:gd name="connsiteX3" fmla="*/ 5493531 w 5493531"/>
              <a:gd name="connsiteY3" fmla="*/ 1798660 h 1805865"/>
              <a:gd name="connsiteX4" fmla="*/ 1413456 w 5493531"/>
              <a:gd name="connsiteY4" fmla="*/ 1805865 h 1805865"/>
              <a:gd name="connsiteX0" fmla="*/ 1464256 w 5544331"/>
              <a:gd name="connsiteY0" fmla="*/ 1805865 h 1805865"/>
              <a:gd name="connsiteX1" fmla="*/ 0 w 5544331"/>
              <a:gd name="connsiteY1" fmla="*/ 497074 h 1805865"/>
              <a:gd name="connsiteX2" fmla="*/ 2285492 w 5544331"/>
              <a:gd name="connsiteY2" fmla="*/ 0 h 1805865"/>
              <a:gd name="connsiteX3" fmla="*/ 5544331 w 5544331"/>
              <a:gd name="connsiteY3" fmla="*/ 1798660 h 1805865"/>
              <a:gd name="connsiteX4" fmla="*/ 1464256 w 5544331"/>
              <a:gd name="connsiteY4" fmla="*/ 1805865 h 180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331" h="1805865">
                <a:moveTo>
                  <a:pt x="1464256" y="1805865"/>
                </a:moveTo>
                <a:cubicBezTo>
                  <a:pt x="902438" y="1452459"/>
                  <a:pt x="290870" y="831417"/>
                  <a:pt x="0" y="497074"/>
                </a:cubicBezTo>
                <a:cubicBezTo>
                  <a:pt x="515956" y="302722"/>
                  <a:pt x="1205803" y="111245"/>
                  <a:pt x="2285492" y="0"/>
                </a:cubicBezTo>
                <a:lnTo>
                  <a:pt x="5544331" y="1798660"/>
                </a:lnTo>
                <a:lnTo>
                  <a:pt x="1464256" y="180586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1" dirty="0"/>
          </a:p>
        </p:txBody>
      </p:sp>
      <p:sp>
        <p:nvSpPr>
          <p:cNvPr id="134" name="Арка 8">
            <a:extLst>
              <a:ext uri="{FF2B5EF4-FFF2-40B4-BE49-F238E27FC236}">
                <a16:creationId xmlns:a16="http://schemas.microsoft.com/office/drawing/2014/main" id="{B6FA2A9B-4EF6-4EBD-B611-421C57E608FC}"/>
              </a:ext>
            </a:extLst>
          </p:cNvPr>
          <p:cNvSpPr/>
          <p:nvPr/>
        </p:nvSpPr>
        <p:spPr>
          <a:xfrm rot="16200000">
            <a:off x="5816595" y="481141"/>
            <a:ext cx="6856546" cy="5894264"/>
          </a:xfrm>
          <a:custGeom>
            <a:avLst/>
            <a:gdLst>
              <a:gd name="connsiteX0" fmla="*/ 0 w 13248000"/>
              <a:gd name="connsiteY0" fmla="*/ 6623209 h 13249612"/>
              <a:gd name="connsiteX1" fmla="*/ 2081023 w 13248000"/>
              <a:gd name="connsiteY1" fmla="*/ 1803562 h 13249612"/>
              <a:gd name="connsiteX2" fmla="*/ 7015783 w 13248000"/>
              <a:gd name="connsiteY2" fmla="*/ 11598 h 13249612"/>
              <a:gd name="connsiteX3" fmla="*/ 6868168 w 13248000"/>
              <a:gd name="connsiteY3" fmla="*/ 2503285 h 13249612"/>
              <a:gd name="connsiteX4" fmla="*/ 3792797 w 13248000"/>
              <a:gd name="connsiteY4" fmla="*/ 3620187 h 13249612"/>
              <a:gd name="connsiteX5" fmla="*/ 2496056 w 13248000"/>
              <a:gd name="connsiteY5" fmla="*/ 6623811 h 13249612"/>
              <a:gd name="connsiteX6" fmla="*/ 0 w 13248000"/>
              <a:gd name="connsiteY6" fmla="*/ 6623209 h 13249612"/>
              <a:gd name="connsiteX0" fmla="*/ 0 w 7015783"/>
              <a:gd name="connsiteY0" fmla="*/ 6624781 h 6625383"/>
              <a:gd name="connsiteX1" fmla="*/ 1987238 w 7015783"/>
              <a:gd name="connsiteY1" fmla="*/ 1711349 h 6625383"/>
              <a:gd name="connsiteX2" fmla="*/ 7015783 w 7015783"/>
              <a:gd name="connsiteY2" fmla="*/ 13170 h 6625383"/>
              <a:gd name="connsiteX3" fmla="*/ 6868168 w 7015783"/>
              <a:gd name="connsiteY3" fmla="*/ 2504857 h 6625383"/>
              <a:gd name="connsiteX4" fmla="*/ 3792797 w 7015783"/>
              <a:gd name="connsiteY4" fmla="*/ 3621759 h 6625383"/>
              <a:gd name="connsiteX5" fmla="*/ 2496056 w 7015783"/>
              <a:gd name="connsiteY5" fmla="*/ 6625383 h 6625383"/>
              <a:gd name="connsiteX6" fmla="*/ 0 w 7015783"/>
              <a:gd name="connsiteY6" fmla="*/ 6624781 h 6625383"/>
              <a:gd name="connsiteX0" fmla="*/ 562 w 7016345"/>
              <a:gd name="connsiteY0" fmla="*/ 6624781 h 6625383"/>
              <a:gd name="connsiteX1" fmla="*/ 1987800 w 7016345"/>
              <a:gd name="connsiteY1" fmla="*/ 1711349 h 6625383"/>
              <a:gd name="connsiteX2" fmla="*/ 7016345 w 7016345"/>
              <a:gd name="connsiteY2" fmla="*/ 13170 h 6625383"/>
              <a:gd name="connsiteX3" fmla="*/ 6868730 w 7016345"/>
              <a:gd name="connsiteY3" fmla="*/ 2504857 h 6625383"/>
              <a:gd name="connsiteX4" fmla="*/ 3793359 w 7016345"/>
              <a:gd name="connsiteY4" fmla="*/ 3621759 h 6625383"/>
              <a:gd name="connsiteX5" fmla="*/ 2496618 w 7016345"/>
              <a:gd name="connsiteY5" fmla="*/ 6625383 h 6625383"/>
              <a:gd name="connsiteX6" fmla="*/ 562 w 7016345"/>
              <a:gd name="connsiteY6" fmla="*/ 6624781 h 6625383"/>
              <a:gd name="connsiteX0" fmla="*/ 762 w 7016545"/>
              <a:gd name="connsiteY0" fmla="*/ 6623222 h 6623824"/>
              <a:gd name="connsiteX1" fmla="*/ 1800431 w 7016545"/>
              <a:gd name="connsiteY1" fmla="*/ 1803574 h 6623824"/>
              <a:gd name="connsiteX2" fmla="*/ 7016545 w 7016545"/>
              <a:gd name="connsiteY2" fmla="*/ 11611 h 6623824"/>
              <a:gd name="connsiteX3" fmla="*/ 6868930 w 7016545"/>
              <a:gd name="connsiteY3" fmla="*/ 2503298 h 6623824"/>
              <a:gd name="connsiteX4" fmla="*/ 3793559 w 7016545"/>
              <a:gd name="connsiteY4" fmla="*/ 3620200 h 6623824"/>
              <a:gd name="connsiteX5" fmla="*/ 2496818 w 7016545"/>
              <a:gd name="connsiteY5" fmla="*/ 6623824 h 6623824"/>
              <a:gd name="connsiteX6" fmla="*/ 762 w 7016545"/>
              <a:gd name="connsiteY6" fmla="*/ 6623222 h 6623824"/>
              <a:gd name="connsiteX0" fmla="*/ 662 w 7016445"/>
              <a:gd name="connsiteY0" fmla="*/ 6622952 h 6623554"/>
              <a:gd name="connsiteX1" fmla="*/ 1881196 w 7016445"/>
              <a:gd name="connsiteY1" fmla="*/ 1821968 h 6623554"/>
              <a:gd name="connsiteX2" fmla="*/ 7016445 w 7016445"/>
              <a:gd name="connsiteY2" fmla="*/ 11341 h 6623554"/>
              <a:gd name="connsiteX3" fmla="*/ 6868830 w 7016445"/>
              <a:gd name="connsiteY3" fmla="*/ 2503028 h 6623554"/>
              <a:gd name="connsiteX4" fmla="*/ 3793459 w 7016445"/>
              <a:gd name="connsiteY4" fmla="*/ 3619930 h 6623554"/>
              <a:gd name="connsiteX5" fmla="*/ 2496718 w 7016445"/>
              <a:gd name="connsiteY5" fmla="*/ 6623554 h 6623554"/>
              <a:gd name="connsiteX6" fmla="*/ 662 w 7016445"/>
              <a:gd name="connsiteY6" fmla="*/ 6622952 h 6623554"/>
              <a:gd name="connsiteX0" fmla="*/ 585 w 7016368"/>
              <a:gd name="connsiteY0" fmla="*/ 6624847 h 6625449"/>
              <a:gd name="connsiteX1" fmla="*/ 1881119 w 7016368"/>
              <a:gd name="connsiteY1" fmla="*/ 1823863 h 6625449"/>
              <a:gd name="connsiteX2" fmla="*/ 7016368 w 7016368"/>
              <a:gd name="connsiteY2" fmla="*/ 13236 h 6625449"/>
              <a:gd name="connsiteX3" fmla="*/ 6868753 w 7016368"/>
              <a:gd name="connsiteY3" fmla="*/ 2504923 h 6625449"/>
              <a:gd name="connsiteX4" fmla="*/ 3793382 w 7016368"/>
              <a:gd name="connsiteY4" fmla="*/ 3621825 h 6625449"/>
              <a:gd name="connsiteX5" fmla="*/ 2496641 w 7016368"/>
              <a:gd name="connsiteY5" fmla="*/ 6625449 h 6625449"/>
              <a:gd name="connsiteX6" fmla="*/ 585 w 7016368"/>
              <a:gd name="connsiteY6" fmla="*/ 6624847 h 6625449"/>
              <a:gd name="connsiteX0" fmla="*/ 675 w 7016458"/>
              <a:gd name="connsiteY0" fmla="*/ 6621598 h 6622200"/>
              <a:gd name="connsiteX1" fmla="*/ 1881209 w 7016458"/>
              <a:gd name="connsiteY1" fmla="*/ 1820614 h 6622200"/>
              <a:gd name="connsiteX2" fmla="*/ 7016458 w 7016458"/>
              <a:gd name="connsiteY2" fmla="*/ 9987 h 6622200"/>
              <a:gd name="connsiteX3" fmla="*/ 6868843 w 7016458"/>
              <a:gd name="connsiteY3" fmla="*/ 2501674 h 6622200"/>
              <a:gd name="connsiteX4" fmla="*/ 3793472 w 7016458"/>
              <a:gd name="connsiteY4" fmla="*/ 3618576 h 6622200"/>
              <a:gd name="connsiteX5" fmla="*/ 2496731 w 7016458"/>
              <a:gd name="connsiteY5" fmla="*/ 6622200 h 6622200"/>
              <a:gd name="connsiteX6" fmla="*/ 675 w 7016458"/>
              <a:gd name="connsiteY6" fmla="*/ 6621598 h 6622200"/>
              <a:gd name="connsiteX0" fmla="*/ 526 w 7016309"/>
              <a:gd name="connsiteY0" fmla="*/ 6627424 h 6627424"/>
              <a:gd name="connsiteX1" fmla="*/ 1881060 w 7016309"/>
              <a:gd name="connsiteY1" fmla="*/ 1820220 h 6627424"/>
              <a:gd name="connsiteX2" fmla="*/ 7016309 w 7016309"/>
              <a:gd name="connsiteY2" fmla="*/ 9593 h 6627424"/>
              <a:gd name="connsiteX3" fmla="*/ 6868694 w 7016309"/>
              <a:gd name="connsiteY3" fmla="*/ 2501280 h 6627424"/>
              <a:gd name="connsiteX4" fmla="*/ 3793323 w 7016309"/>
              <a:gd name="connsiteY4" fmla="*/ 3618182 h 6627424"/>
              <a:gd name="connsiteX5" fmla="*/ 2496582 w 7016309"/>
              <a:gd name="connsiteY5" fmla="*/ 6621806 h 6627424"/>
              <a:gd name="connsiteX6" fmla="*/ 526 w 7016309"/>
              <a:gd name="connsiteY6" fmla="*/ 6627424 h 6627424"/>
              <a:gd name="connsiteX0" fmla="*/ 0 w 7015783"/>
              <a:gd name="connsiteY0" fmla="*/ 6627424 h 6627424"/>
              <a:gd name="connsiteX1" fmla="*/ 1880534 w 7015783"/>
              <a:gd name="connsiteY1" fmla="*/ 1820220 h 6627424"/>
              <a:gd name="connsiteX2" fmla="*/ 7015783 w 7015783"/>
              <a:gd name="connsiteY2" fmla="*/ 9593 h 6627424"/>
              <a:gd name="connsiteX3" fmla="*/ 6868168 w 7015783"/>
              <a:gd name="connsiteY3" fmla="*/ 2501280 h 6627424"/>
              <a:gd name="connsiteX4" fmla="*/ 3792797 w 7015783"/>
              <a:gd name="connsiteY4" fmla="*/ 3618182 h 6627424"/>
              <a:gd name="connsiteX5" fmla="*/ 2496056 w 7015783"/>
              <a:gd name="connsiteY5" fmla="*/ 6621806 h 6627424"/>
              <a:gd name="connsiteX6" fmla="*/ 0 w 7015783"/>
              <a:gd name="connsiteY6" fmla="*/ 6627424 h 6627424"/>
              <a:gd name="connsiteX0" fmla="*/ 232859 w 7248642"/>
              <a:gd name="connsiteY0" fmla="*/ 6625481 h 6625481"/>
              <a:gd name="connsiteX1" fmla="*/ 320844 w 7248642"/>
              <a:gd name="connsiteY1" fmla="*/ 5183944 h 6625481"/>
              <a:gd name="connsiteX2" fmla="*/ 2113393 w 7248642"/>
              <a:gd name="connsiteY2" fmla="*/ 1818277 h 6625481"/>
              <a:gd name="connsiteX3" fmla="*/ 7248642 w 7248642"/>
              <a:gd name="connsiteY3" fmla="*/ 7650 h 6625481"/>
              <a:gd name="connsiteX4" fmla="*/ 7101027 w 7248642"/>
              <a:gd name="connsiteY4" fmla="*/ 2499337 h 6625481"/>
              <a:gd name="connsiteX5" fmla="*/ 4025656 w 7248642"/>
              <a:gd name="connsiteY5" fmla="*/ 3616239 h 6625481"/>
              <a:gd name="connsiteX6" fmla="*/ 2728915 w 7248642"/>
              <a:gd name="connsiteY6" fmla="*/ 6619863 h 6625481"/>
              <a:gd name="connsiteX7" fmla="*/ 232859 w 7248642"/>
              <a:gd name="connsiteY7" fmla="*/ 6625481 h 6625481"/>
              <a:gd name="connsiteX0" fmla="*/ 0 w 7015783"/>
              <a:gd name="connsiteY0" fmla="*/ 6625481 h 6625481"/>
              <a:gd name="connsiteX1" fmla="*/ 87985 w 7015783"/>
              <a:gd name="connsiteY1" fmla="*/ 5183944 h 6625481"/>
              <a:gd name="connsiteX2" fmla="*/ 1880534 w 7015783"/>
              <a:gd name="connsiteY2" fmla="*/ 1818277 h 6625481"/>
              <a:gd name="connsiteX3" fmla="*/ 7015783 w 7015783"/>
              <a:gd name="connsiteY3" fmla="*/ 7650 h 6625481"/>
              <a:gd name="connsiteX4" fmla="*/ 6868168 w 7015783"/>
              <a:gd name="connsiteY4" fmla="*/ 2499337 h 6625481"/>
              <a:gd name="connsiteX5" fmla="*/ 3792797 w 7015783"/>
              <a:gd name="connsiteY5" fmla="*/ 3616239 h 6625481"/>
              <a:gd name="connsiteX6" fmla="*/ 2496056 w 7015783"/>
              <a:gd name="connsiteY6" fmla="*/ 6619863 h 6625481"/>
              <a:gd name="connsiteX7" fmla="*/ 0 w 7015783"/>
              <a:gd name="connsiteY7" fmla="*/ 6625481 h 6625481"/>
              <a:gd name="connsiteX0" fmla="*/ 0 w 7015783"/>
              <a:gd name="connsiteY0" fmla="*/ 6625507 h 6625507"/>
              <a:gd name="connsiteX1" fmla="*/ 7120 w 7015783"/>
              <a:gd name="connsiteY1" fmla="*/ 5208852 h 6625507"/>
              <a:gd name="connsiteX2" fmla="*/ 1880534 w 7015783"/>
              <a:gd name="connsiteY2" fmla="*/ 1818303 h 6625507"/>
              <a:gd name="connsiteX3" fmla="*/ 7015783 w 7015783"/>
              <a:gd name="connsiteY3" fmla="*/ 7676 h 6625507"/>
              <a:gd name="connsiteX4" fmla="*/ 6868168 w 7015783"/>
              <a:gd name="connsiteY4" fmla="*/ 2499363 h 6625507"/>
              <a:gd name="connsiteX5" fmla="*/ 3792797 w 7015783"/>
              <a:gd name="connsiteY5" fmla="*/ 3616265 h 6625507"/>
              <a:gd name="connsiteX6" fmla="*/ 2496056 w 7015783"/>
              <a:gd name="connsiteY6" fmla="*/ 6619889 h 6625507"/>
              <a:gd name="connsiteX7" fmla="*/ 0 w 7015783"/>
              <a:gd name="connsiteY7" fmla="*/ 6625507 h 6625507"/>
              <a:gd name="connsiteX0" fmla="*/ 0 w 7015783"/>
              <a:gd name="connsiteY0" fmla="*/ 6625507 h 6625507"/>
              <a:gd name="connsiteX1" fmla="*/ 7120 w 7015783"/>
              <a:gd name="connsiteY1" fmla="*/ 5208852 h 6625507"/>
              <a:gd name="connsiteX2" fmla="*/ 1880534 w 7015783"/>
              <a:gd name="connsiteY2" fmla="*/ 1818303 h 6625507"/>
              <a:gd name="connsiteX3" fmla="*/ 7015783 w 7015783"/>
              <a:gd name="connsiteY3" fmla="*/ 7676 h 6625507"/>
              <a:gd name="connsiteX4" fmla="*/ 6868168 w 7015783"/>
              <a:gd name="connsiteY4" fmla="*/ 2499363 h 6625507"/>
              <a:gd name="connsiteX5" fmla="*/ 3792797 w 7015783"/>
              <a:gd name="connsiteY5" fmla="*/ 3616265 h 6625507"/>
              <a:gd name="connsiteX6" fmla="*/ 2496056 w 7015783"/>
              <a:gd name="connsiteY6" fmla="*/ 6619889 h 6625507"/>
              <a:gd name="connsiteX7" fmla="*/ 0 w 7015783"/>
              <a:gd name="connsiteY7" fmla="*/ 6625507 h 6625507"/>
              <a:gd name="connsiteX0" fmla="*/ 0 w 7015783"/>
              <a:gd name="connsiteY0" fmla="*/ 6625507 h 6625507"/>
              <a:gd name="connsiteX1" fmla="*/ 7120 w 7015783"/>
              <a:gd name="connsiteY1" fmla="*/ 5208852 h 6625507"/>
              <a:gd name="connsiteX2" fmla="*/ 1880534 w 7015783"/>
              <a:gd name="connsiteY2" fmla="*/ 1818303 h 6625507"/>
              <a:gd name="connsiteX3" fmla="*/ 7015783 w 7015783"/>
              <a:gd name="connsiteY3" fmla="*/ 7676 h 6625507"/>
              <a:gd name="connsiteX4" fmla="*/ 6868168 w 7015783"/>
              <a:gd name="connsiteY4" fmla="*/ 2499363 h 6625507"/>
              <a:gd name="connsiteX5" fmla="*/ 3792797 w 7015783"/>
              <a:gd name="connsiteY5" fmla="*/ 3616265 h 6625507"/>
              <a:gd name="connsiteX6" fmla="*/ 2496056 w 7015783"/>
              <a:gd name="connsiteY6" fmla="*/ 6619889 h 6625507"/>
              <a:gd name="connsiteX7" fmla="*/ 0 w 7015783"/>
              <a:gd name="connsiteY7" fmla="*/ 6625507 h 6625507"/>
              <a:gd name="connsiteX0" fmla="*/ 0 w 7015783"/>
              <a:gd name="connsiteY0" fmla="*/ 6625507 h 6625507"/>
              <a:gd name="connsiteX1" fmla="*/ 7120 w 7015783"/>
              <a:gd name="connsiteY1" fmla="*/ 5208852 h 6625507"/>
              <a:gd name="connsiteX2" fmla="*/ 1874313 w 7015783"/>
              <a:gd name="connsiteY2" fmla="*/ 1818303 h 6625507"/>
              <a:gd name="connsiteX3" fmla="*/ 7015783 w 7015783"/>
              <a:gd name="connsiteY3" fmla="*/ 7676 h 6625507"/>
              <a:gd name="connsiteX4" fmla="*/ 6868168 w 7015783"/>
              <a:gd name="connsiteY4" fmla="*/ 2499363 h 6625507"/>
              <a:gd name="connsiteX5" fmla="*/ 3792797 w 7015783"/>
              <a:gd name="connsiteY5" fmla="*/ 3616265 h 6625507"/>
              <a:gd name="connsiteX6" fmla="*/ 2496056 w 7015783"/>
              <a:gd name="connsiteY6" fmla="*/ 6619889 h 6625507"/>
              <a:gd name="connsiteX7" fmla="*/ 0 w 7015783"/>
              <a:gd name="connsiteY7" fmla="*/ 6625507 h 6625507"/>
              <a:gd name="connsiteX0" fmla="*/ 0 w 7015783"/>
              <a:gd name="connsiteY0" fmla="*/ 6626094 h 6626094"/>
              <a:gd name="connsiteX1" fmla="*/ 7120 w 7015783"/>
              <a:gd name="connsiteY1" fmla="*/ 5209439 h 6626094"/>
              <a:gd name="connsiteX2" fmla="*/ 1874313 w 7015783"/>
              <a:gd name="connsiteY2" fmla="*/ 1818890 h 6626094"/>
              <a:gd name="connsiteX3" fmla="*/ 7015783 w 7015783"/>
              <a:gd name="connsiteY3" fmla="*/ 8263 h 6626094"/>
              <a:gd name="connsiteX4" fmla="*/ 6868168 w 7015783"/>
              <a:gd name="connsiteY4" fmla="*/ 2499950 h 6626094"/>
              <a:gd name="connsiteX5" fmla="*/ 3792797 w 7015783"/>
              <a:gd name="connsiteY5" fmla="*/ 3616852 h 6626094"/>
              <a:gd name="connsiteX6" fmla="*/ 2496056 w 7015783"/>
              <a:gd name="connsiteY6" fmla="*/ 6620476 h 6626094"/>
              <a:gd name="connsiteX7" fmla="*/ 0 w 7015783"/>
              <a:gd name="connsiteY7" fmla="*/ 6626094 h 6626094"/>
              <a:gd name="connsiteX0" fmla="*/ 0 w 7015783"/>
              <a:gd name="connsiteY0" fmla="*/ 6732585 h 6732585"/>
              <a:gd name="connsiteX1" fmla="*/ 7120 w 7015783"/>
              <a:gd name="connsiteY1" fmla="*/ 5315930 h 6732585"/>
              <a:gd name="connsiteX2" fmla="*/ 1874313 w 7015783"/>
              <a:gd name="connsiteY2" fmla="*/ 1925381 h 6732585"/>
              <a:gd name="connsiteX3" fmla="*/ 4299202 w 7015783"/>
              <a:gd name="connsiteY3" fmla="*/ 569759 h 6732585"/>
              <a:gd name="connsiteX4" fmla="*/ 7015783 w 7015783"/>
              <a:gd name="connsiteY4" fmla="*/ 114754 h 6732585"/>
              <a:gd name="connsiteX5" fmla="*/ 6868168 w 7015783"/>
              <a:gd name="connsiteY5" fmla="*/ 2606441 h 6732585"/>
              <a:gd name="connsiteX6" fmla="*/ 3792797 w 7015783"/>
              <a:gd name="connsiteY6" fmla="*/ 3723343 h 6732585"/>
              <a:gd name="connsiteX7" fmla="*/ 2496056 w 7015783"/>
              <a:gd name="connsiteY7" fmla="*/ 6726967 h 6732585"/>
              <a:gd name="connsiteX8" fmla="*/ 0 w 7015783"/>
              <a:gd name="connsiteY8" fmla="*/ 6732585 h 6732585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1874313 w 7015783"/>
              <a:gd name="connsiteY2" fmla="*/ 1939348 h 6746552"/>
              <a:gd name="connsiteX3" fmla="*/ 4249439 w 7015783"/>
              <a:gd name="connsiteY3" fmla="*/ 496640 h 6746552"/>
              <a:gd name="connsiteX4" fmla="*/ 7015783 w 7015783"/>
              <a:gd name="connsiteY4" fmla="*/ 128721 h 6746552"/>
              <a:gd name="connsiteX5" fmla="*/ 6868168 w 7015783"/>
              <a:gd name="connsiteY5" fmla="*/ 2620408 h 6746552"/>
              <a:gd name="connsiteX6" fmla="*/ 3792797 w 7015783"/>
              <a:gd name="connsiteY6" fmla="*/ 3737310 h 6746552"/>
              <a:gd name="connsiteX7" fmla="*/ 2496056 w 7015783"/>
              <a:gd name="connsiteY7" fmla="*/ 6740934 h 6746552"/>
              <a:gd name="connsiteX8" fmla="*/ 0 w 7015783"/>
              <a:gd name="connsiteY8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1874313 w 7015783"/>
              <a:gd name="connsiteY2" fmla="*/ 1939348 h 6746552"/>
              <a:gd name="connsiteX3" fmla="*/ 4249439 w 7015783"/>
              <a:gd name="connsiteY3" fmla="*/ 496640 h 6746552"/>
              <a:gd name="connsiteX4" fmla="*/ 7015783 w 7015783"/>
              <a:gd name="connsiteY4" fmla="*/ 128721 h 6746552"/>
              <a:gd name="connsiteX5" fmla="*/ 6868168 w 7015783"/>
              <a:gd name="connsiteY5" fmla="*/ 2620408 h 6746552"/>
              <a:gd name="connsiteX6" fmla="*/ 3792797 w 7015783"/>
              <a:gd name="connsiteY6" fmla="*/ 3737310 h 6746552"/>
              <a:gd name="connsiteX7" fmla="*/ 2496056 w 7015783"/>
              <a:gd name="connsiteY7" fmla="*/ 6740934 h 6746552"/>
              <a:gd name="connsiteX8" fmla="*/ 0 w 7015783"/>
              <a:gd name="connsiteY8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1874313 w 7015783"/>
              <a:gd name="connsiteY2" fmla="*/ 1939348 h 6746552"/>
              <a:gd name="connsiteX3" fmla="*/ 4249439 w 7015783"/>
              <a:gd name="connsiteY3" fmla="*/ 496640 h 6746552"/>
              <a:gd name="connsiteX4" fmla="*/ 7015783 w 7015783"/>
              <a:gd name="connsiteY4" fmla="*/ 128721 h 6746552"/>
              <a:gd name="connsiteX5" fmla="*/ 6868168 w 7015783"/>
              <a:gd name="connsiteY5" fmla="*/ 2620408 h 6746552"/>
              <a:gd name="connsiteX6" fmla="*/ 3792797 w 7015783"/>
              <a:gd name="connsiteY6" fmla="*/ 3737310 h 6746552"/>
              <a:gd name="connsiteX7" fmla="*/ 2496056 w 7015783"/>
              <a:gd name="connsiteY7" fmla="*/ 6740934 h 6746552"/>
              <a:gd name="connsiteX8" fmla="*/ 0 w 7015783"/>
              <a:gd name="connsiteY8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784670 w 7015783"/>
              <a:gd name="connsiteY2" fmla="*/ 3494877 h 6746552"/>
              <a:gd name="connsiteX3" fmla="*/ 1874313 w 7015783"/>
              <a:gd name="connsiteY3" fmla="*/ 1939348 h 6746552"/>
              <a:gd name="connsiteX4" fmla="*/ 4249439 w 7015783"/>
              <a:gd name="connsiteY4" fmla="*/ 496640 h 6746552"/>
              <a:gd name="connsiteX5" fmla="*/ 7015783 w 7015783"/>
              <a:gd name="connsiteY5" fmla="*/ 128721 h 6746552"/>
              <a:gd name="connsiteX6" fmla="*/ 6868168 w 7015783"/>
              <a:gd name="connsiteY6" fmla="*/ 2620408 h 6746552"/>
              <a:gd name="connsiteX7" fmla="*/ 3792797 w 7015783"/>
              <a:gd name="connsiteY7" fmla="*/ 3737310 h 6746552"/>
              <a:gd name="connsiteX8" fmla="*/ 2496056 w 7015783"/>
              <a:gd name="connsiteY8" fmla="*/ 6740934 h 6746552"/>
              <a:gd name="connsiteX9" fmla="*/ 0 w 7015783"/>
              <a:gd name="connsiteY9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48 h 6746552"/>
              <a:gd name="connsiteX4" fmla="*/ 4249439 w 7015783"/>
              <a:gd name="connsiteY4" fmla="*/ 496640 h 6746552"/>
              <a:gd name="connsiteX5" fmla="*/ 7015783 w 7015783"/>
              <a:gd name="connsiteY5" fmla="*/ 128721 h 6746552"/>
              <a:gd name="connsiteX6" fmla="*/ 6868168 w 7015783"/>
              <a:gd name="connsiteY6" fmla="*/ 2620408 h 6746552"/>
              <a:gd name="connsiteX7" fmla="*/ 3792797 w 7015783"/>
              <a:gd name="connsiteY7" fmla="*/ 3737310 h 6746552"/>
              <a:gd name="connsiteX8" fmla="*/ 2496056 w 7015783"/>
              <a:gd name="connsiteY8" fmla="*/ 6740934 h 6746552"/>
              <a:gd name="connsiteX9" fmla="*/ 0 w 7015783"/>
              <a:gd name="connsiteY9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48 h 6746552"/>
              <a:gd name="connsiteX4" fmla="*/ 4249439 w 7015783"/>
              <a:gd name="connsiteY4" fmla="*/ 496640 h 6746552"/>
              <a:gd name="connsiteX5" fmla="*/ 7015783 w 7015783"/>
              <a:gd name="connsiteY5" fmla="*/ 128721 h 6746552"/>
              <a:gd name="connsiteX6" fmla="*/ 6868168 w 7015783"/>
              <a:gd name="connsiteY6" fmla="*/ 2620408 h 6746552"/>
              <a:gd name="connsiteX7" fmla="*/ 3792797 w 7015783"/>
              <a:gd name="connsiteY7" fmla="*/ 3737310 h 6746552"/>
              <a:gd name="connsiteX8" fmla="*/ 2496056 w 7015783"/>
              <a:gd name="connsiteY8" fmla="*/ 6740934 h 6746552"/>
              <a:gd name="connsiteX9" fmla="*/ 0 w 7015783"/>
              <a:gd name="connsiteY9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48 h 6746552"/>
              <a:gd name="connsiteX4" fmla="*/ 4249439 w 7015783"/>
              <a:gd name="connsiteY4" fmla="*/ 496640 h 6746552"/>
              <a:gd name="connsiteX5" fmla="*/ 7015783 w 7015783"/>
              <a:gd name="connsiteY5" fmla="*/ 128721 h 6746552"/>
              <a:gd name="connsiteX6" fmla="*/ 6868168 w 7015783"/>
              <a:gd name="connsiteY6" fmla="*/ 2620408 h 6746552"/>
              <a:gd name="connsiteX7" fmla="*/ 3792797 w 7015783"/>
              <a:gd name="connsiteY7" fmla="*/ 3737310 h 6746552"/>
              <a:gd name="connsiteX8" fmla="*/ 2496056 w 7015783"/>
              <a:gd name="connsiteY8" fmla="*/ 6740934 h 6746552"/>
              <a:gd name="connsiteX9" fmla="*/ 0 w 7015783"/>
              <a:gd name="connsiteY9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51 h 6746552"/>
              <a:gd name="connsiteX4" fmla="*/ 4249439 w 7015783"/>
              <a:gd name="connsiteY4" fmla="*/ 496640 h 6746552"/>
              <a:gd name="connsiteX5" fmla="*/ 7015783 w 7015783"/>
              <a:gd name="connsiteY5" fmla="*/ 128721 h 6746552"/>
              <a:gd name="connsiteX6" fmla="*/ 6868168 w 7015783"/>
              <a:gd name="connsiteY6" fmla="*/ 2620408 h 6746552"/>
              <a:gd name="connsiteX7" fmla="*/ 3792797 w 7015783"/>
              <a:gd name="connsiteY7" fmla="*/ 3737310 h 6746552"/>
              <a:gd name="connsiteX8" fmla="*/ 2496056 w 7015783"/>
              <a:gd name="connsiteY8" fmla="*/ 6740934 h 6746552"/>
              <a:gd name="connsiteX9" fmla="*/ 0 w 7015783"/>
              <a:gd name="connsiteY9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51 h 6746552"/>
              <a:gd name="connsiteX4" fmla="*/ 3036458 w 7015783"/>
              <a:gd name="connsiteY4" fmla="*/ 1124902 h 6746552"/>
              <a:gd name="connsiteX5" fmla="*/ 4249439 w 7015783"/>
              <a:gd name="connsiteY5" fmla="*/ 496640 h 6746552"/>
              <a:gd name="connsiteX6" fmla="*/ 7015783 w 7015783"/>
              <a:gd name="connsiteY6" fmla="*/ 128721 h 6746552"/>
              <a:gd name="connsiteX7" fmla="*/ 6868168 w 7015783"/>
              <a:gd name="connsiteY7" fmla="*/ 2620408 h 6746552"/>
              <a:gd name="connsiteX8" fmla="*/ 3792797 w 7015783"/>
              <a:gd name="connsiteY8" fmla="*/ 3737310 h 6746552"/>
              <a:gd name="connsiteX9" fmla="*/ 2496056 w 7015783"/>
              <a:gd name="connsiteY9" fmla="*/ 6740934 h 6746552"/>
              <a:gd name="connsiteX10" fmla="*/ 0 w 7015783"/>
              <a:gd name="connsiteY10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51 h 6746552"/>
              <a:gd name="connsiteX4" fmla="*/ 2980474 w 7015783"/>
              <a:gd name="connsiteY4" fmla="*/ 1093803 h 6746552"/>
              <a:gd name="connsiteX5" fmla="*/ 4249439 w 7015783"/>
              <a:gd name="connsiteY5" fmla="*/ 496640 h 6746552"/>
              <a:gd name="connsiteX6" fmla="*/ 7015783 w 7015783"/>
              <a:gd name="connsiteY6" fmla="*/ 128721 h 6746552"/>
              <a:gd name="connsiteX7" fmla="*/ 6868168 w 7015783"/>
              <a:gd name="connsiteY7" fmla="*/ 2620408 h 6746552"/>
              <a:gd name="connsiteX8" fmla="*/ 3792797 w 7015783"/>
              <a:gd name="connsiteY8" fmla="*/ 3737310 h 6746552"/>
              <a:gd name="connsiteX9" fmla="*/ 2496056 w 7015783"/>
              <a:gd name="connsiteY9" fmla="*/ 6740934 h 6746552"/>
              <a:gd name="connsiteX10" fmla="*/ 0 w 7015783"/>
              <a:gd name="connsiteY10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874313 w 7015783"/>
              <a:gd name="connsiteY3" fmla="*/ 1939351 h 6746552"/>
              <a:gd name="connsiteX4" fmla="*/ 2980474 w 7015783"/>
              <a:gd name="connsiteY4" fmla="*/ 1093803 h 6746552"/>
              <a:gd name="connsiteX5" fmla="*/ 4249439 w 7015783"/>
              <a:gd name="connsiteY5" fmla="*/ 496640 h 6746552"/>
              <a:gd name="connsiteX6" fmla="*/ 7015783 w 7015783"/>
              <a:gd name="connsiteY6" fmla="*/ 128721 h 6746552"/>
              <a:gd name="connsiteX7" fmla="*/ 6868168 w 7015783"/>
              <a:gd name="connsiteY7" fmla="*/ 2620408 h 6746552"/>
              <a:gd name="connsiteX8" fmla="*/ 3792797 w 7015783"/>
              <a:gd name="connsiteY8" fmla="*/ 3737310 h 6746552"/>
              <a:gd name="connsiteX9" fmla="*/ 2496056 w 7015783"/>
              <a:gd name="connsiteY9" fmla="*/ 6740934 h 6746552"/>
              <a:gd name="connsiteX10" fmla="*/ 0 w 7015783"/>
              <a:gd name="connsiteY10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244980 w 7015783"/>
              <a:gd name="connsiteY3" fmla="*/ 2686225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672703 w 7015783"/>
              <a:gd name="connsiteY2" fmla="*/ 3494877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566956 w 7015783"/>
              <a:gd name="connsiteY2" fmla="*/ 3725032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7015783"/>
              <a:gd name="connsiteY0" fmla="*/ 6746552 h 6746552"/>
              <a:gd name="connsiteX1" fmla="*/ 7120 w 7015783"/>
              <a:gd name="connsiteY1" fmla="*/ 5329897 h 6746552"/>
              <a:gd name="connsiteX2" fmla="*/ 529634 w 7015783"/>
              <a:gd name="connsiteY2" fmla="*/ 3749914 h 6746552"/>
              <a:gd name="connsiteX3" fmla="*/ 1207655 w 7015783"/>
              <a:gd name="connsiteY3" fmla="*/ 2686228 h 6746552"/>
              <a:gd name="connsiteX4" fmla="*/ 1874313 w 7015783"/>
              <a:gd name="connsiteY4" fmla="*/ 1939351 h 6746552"/>
              <a:gd name="connsiteX5" fmla="*/ 2980474 w 7015783"/>
              <a:gd name="connsiteY5" fmla="*/ 1093803 h 6746552"/>
              <a:gd name="connsiteX6" fmla="*/ 4249439 w 7015783"/>
              <a:gd name="connsiteY6" fmla="*/ 496640 h 6746552"/>
              <a:gd name="connsiteX7" fmla="*/ 7015783 w 7015783"/>
              <a:gd name="connsiteY7" fmla="*/ 128721 h 6746552"/>
              <a:gd name="connsiteX8" fmla="*/ 6868168 w 7015783"/>
              <a:gd name="connsiteY8" fmla="*/ 2620408 h 6746552"/>
              <a:gd name="connsiteX9" fmla="*/ 3792797 w 7015783"/>
              <a:gd name="connsiteY9" fmla="*/ 3737310 h 6746552"/>
              <a:gd name="connsiteX10" fmla="*/ 2496056 w 7015783"/>
              <a:gd name="connsiteY10" fmla="*/ 6740934 h 6746552"/>
              <a:gd name="connsiteX11" fmla="*/ 0 w 7015783"/>
              <a:gd name="connsiteY11" fmla="*/ 6746552 h 6746552"/>
              <a:gd name="connsiteX0" fmla="*/ 0 w 6885157"/>
              <a:gd name="connsiteY0" fmla="*/ 6643651 h 6643651"/>
              <a:gd name="connsiteX1" fmla="*/ 7120 w 6885157"/>
              <a:gd name="connsiteY1" fmla="*/ 5226996 h 6643651"/>
              <a:gd name="connsiteX2" fmla="*/ 529634 w 6885157"/>
              <a:gd name="connsiteY2" fmla="*/ 3647013 h 6643651"/>
              <a:gd name="connsiteX3" fmla="*/ 1207655 w 6885157"/>
              <a:gd name="connsiteY3" fmla="*/ 2583327 h 6643651"/>
              <a:gd name="connsiteX4" fmla="*/ 1874313 w 6885157"/>
              <a:gd name="connsiteY4" fmla="*/ 1836450 h 6643651"/>
              <a:gd name="connsiteX5" fmla="*/ 2980474 w 6885157"/>
              <a:gd name="connsiteY5" fmla="*/ 990902 h 6643651"/>
              <a:gd name="connsiteX6" fmla="*/ 4249439 w 6885157"/>
              <a:gd name="connsiteY6" fmla="*/ 393739 h 6643651"/>
              <a:gd name="connsiteX7" fmla="*/ 6885157 w 6885157"/>
              <a:gd name="connsiteY7" fmla="*/ 156449 h 6643651"/>
              <a:gd name="connsiteX8" fmla="*/ 6868168 w 6885157"/>
              <a:gd name="connsiteY8" fmla="*/ 2517507 h 6643651"/>
              <a:gd name="connsiteX9" fmla="*/ 3792797 w 6885157"/>
              <a:gd name="connsiteY9" fmla="*/ 3634409 h 6643651"/>
              <a:gd name="connsiteX10" fmla="*/ 2496056 w 6885157"/>
              <a:gd name="connsiteY10" fmla="*/ 6638033 h 6643651"/>
              <a:gd name="connsiteX11" fmla="*/ 0 w 6885157"/>
              <a:gd name="connsiteY11" fmla="*/ 6643651 h 6643651"/>
              <a:gd name="connsiteX0" fmla="*/ 0 w 6868168"/>
              <a:gd name="connsiteY0" fmla="*/ 6713153 h 6713153"/>
              <a:gd name="connsiteX1" fmla="*/ 7120 w 6868168"/>
              <a:gd name="connsiteY1" fmla="*/ 5296498 h 6713153"/>
              <a:gd name="connsiteX2" fmla="*/ 529634 w 6868168"/>
              <a:gd name="connsiteY2" fmla="*/ 3716515 h 6713153"/>
              <a:gd name="connsiteX3" fmla="*/ 1207655 w 6868168"/>
              <a:gd name="connsiteY3" fmla="*/ 2652829 h 6713153"/>
              <a:gd name="connsiteX4" fmla="*/ 1874313 w 6868168"/>
              <a:gd name="connsiteY4" fmla="*/ 1905952 h 6713153"/>
              <a:gd name="connsiteX5" fmla="*/ 2980474 w 6868168"/>
              <a:gd name="connsiteY5" fmla="*/ 1060404 h 6713153"/>
              <a:gd name="connsiteX6" fmla="*/ 4249439 w 6868168"/>
              <a:gd name="connsiteY6" fmla="*/ 463241 h 6713153"/>
              <a:gd name="connsiteX7" fmla="*/ 6860966 w 6868168"/>
              <a:gd name="connsiteY7" fmla="*/ 136447 h 6713153"/>
              <a:gd name="connsiteX8" fmla="*/ 6868168 w 6868168"/>
              <a:gd name="connsiteY8" fmla="*/ 2587009 h 6713153"/>
              <a:gd name="connsiteX9" fmla="*/ 3792797 w 6868168"/>
              <a:gd name="connsiteY9" fmla="*/ 3703911 h 6713153"/>
              <a:gd name="connsiteX10" fmla="*/ 2496056 w 6868168"/>
              <a:gd name="connsiteY10" fmla="*/ 6707535 h 6713153"/>
              <a:gd name="connsiteX11" fmla="*/ 0 w 6868168"/>
              <a:gd name="connsiteY11" fmla="*/ 6713153 h 6713153"/>
              <a:gd name="connsiteX0" fmla="*/ 0 w 6868168"/>
              <a:gd name="connsiteY0" fmla="*/ 6606648 h 6606648"/>
              <a:gd name="connsiteX1" fmla="*/ 7120 w 6868168"/>
              <a:gd name="connsiteY1" fmla="*/ 5189993 h 6606648"/>
              <a:gd name="connsiteX2" fmla="*/ 529634 w 6868168"/>
              <a:gd name="connsiteY2" fmla="*/ 3610010 h 6606648"/>
              <a:gd name="connsiteX3" fmla="*/ 1207655 w 6868168"/>
              <a:gd name="connsiteY3" fmla="*/ 2546324 h 6606648"/>
              <a:gd name="connsiteX4" fmla="*/ 1874313 w 6868168"/>
              <a:gd name="connsiteY4" fmla="*/ 1799447 h 6606648"/>
              <a:gd name="connsiteX5" fmla="*/ 2980474 w 6868168"/>
              <a:gd name="connsiteY5" fmla="*/ 953899 h 6606648"/>
              <a:gd name="connsiteX6" fmla="*/ 4249439 w 6868168"/>
              <a:gd name="connsiteY6" fmla="*/ 356736 h 6606648"/>
              <a:gd name="connsiteX7" fmla="*/ 6860966 w 6868168"/>
              <a:gd name="connsiteY7" fmla="*/ 29942 h 6606648"/>
              <a:gd name="connsiteX8" fmla="*/ 6868168 w 6868168"/>
              <a:gd name="connsiteY8" fmla="*/ 2480504 h 6606648"/>
              <a:gd name="connsiteX9" fmla="*/ 3792797 w 6868168"/>
              <a:gd name="connsiteY9" fmla="*/ 3597406 h 6606648"/>
              <a:gd name="connsiteX10" fmla="*/ 2496056 w 6868168"/>
              <a:gd name="connsiteY10" fmla="*/ 6601030 h 6606648"/>
              <a:gd name="connsiteX11" fmla="*/ 0 w 6868168"/>
              <a:gd name="connsiteY11" fmla="*/ 6606648 h 6606648"/>
              <a:gd name="connsiteX0" fmla="*/ 0 w 6868168"/>
              <a:gd name="connsiteY0" fmla="*/ 6606648 h 6606648"/>
              <a:gd name="connsiteX1" fmla="*/ 7120 w 6868168"/>
              <a:gd name="connsiteY1" fmla="*/ 5189993 h 6606648"/>
              <a:gd name="connsiteX2" fmla="*/ 529634 w 6868168"/>
              <a:gd name="connsiteY2" fmla="*/ 3610010 h 6606648"/>
              <a:gd name="connsiteX3" fmla="*/ 1207655 w 6868168"/>
              <a:gd name="connsiteY3" fmla="*/ 2546324 h 6606648"/>
              <a:gd name="connsiteX4" fmla="*/ 1874313 w 6868168"/>
              <a:gd name="connsiteY4" fmla="*/ 1799447 h 6606648"/>
              <a:gd name="connsiteX5" fmla="*/ 2980474 w 6868168"/>
              <a:gd name="connsiteY5" fmla="*/ 953899 h 6606648"/>
              <a:gd name="connsiteX6" fmla="*/ 4249439 w 6868168"/>
              <a:gd name="connsiteY6" fmla="*/ 356736 h 6606648"/>
              <a:gd name="connsiteX7" fmla="*/ 6860966 w 6868168"/>
              <a:gd name="connsiteY7" fmla="*/ 29942 h 6606648"/>
              <a:gd name="connsiteX8" fmla="*/ 6868168 w 6868168"/>
              <a:gd name="connsiteY8" fmla="*/ 2480504 h 6606648"/>
              <a:gd name="connsiteX9" fmla="*/ 3792797 w 6868168"/>
              <a:gd name="connsiteY9" fmla="*/ 3597406 h 6606648"/>
              <a:gd name="connsiteX10" fmla="*/ 2496056 w 6868168"/>
              <a:gd name="connsiteY10" fmla="*/ 6601030 h 6606648"/>
              <a:gd name="connsiteX11" fmla="*/ 0 w 6868168"/>
              <a:gd name="connsiteY11" fmla="*/ 6606648 h 6606648"/>
              <a:gd name="connsiteX0" fmla="*/ 0 w 6868168"/>
              <a:gd name="connsiteY0" fmla="*/ 6606648 h 6606648"/>
              <a:gd name="connsiteX1" fmla="*/ 7120 w 6868168"/>
              <a:gd name="connsiteY1" fmla="*/ 5189993 h 6606648"/>
              <a:gd name="connsiteX2" fmla="*/ 529634 w 6868168"/>
              <a:gd name="connsiteY2" fmla="*/ 3610010 h 6606648"/>
              <a:gd name="connsiteX3" fmla="*/ 1207655 w 6868168"/>
              <a:gd name="connsiteY3" fmla="*/ 2546324 h 6606648"/>
              <a:gd name="connsiteX4" fmla="*/ 1874313 w 6868168"/>
              <a:gd name="connsiteY4" fmla="*/ 1799447 h 6606648"/>
              <a:gd name="connsiteX5" fmla="*/ 2980474 w 6868168"/>
              <a:gd name="connsiteY5" fmla="*/ 953899 h 6606648"/>
              <a:gd name="connsiteX6" fmla="*/ 4249439 w 6868168"/>
              <a:gd name="connsiteY6" fmla="*/ 356736 h 6606648"/>
              <a:gd name="connsiteX7" fmla="*/ 6860966 w 6868168"/>
              <a:gd name="connsiteY7" fmla="*/ 29942 h 6606648"/>
              <a:gd name="connsiteX8" fmla="*/ 6868168 w 6868168"/>
              <a:gd name="connsiteY8" fmla="*/ 2480504 h 6606648"/>
              <a:gd name="connsiteX9" fmla="*/ 3792797 w 6868168"/>
              <a:gd name="connsiteY9" fmla="*/ 3597406 h 6606648"/>
              <a:gd name="connsiteX10" fmla="*/ 2496056 w 6868168"/>
              <a:gd name="connsiteY10" fmla="*/ 6601030 h 6606648"/>
              <a:gd name="connsiteX11" fmla="*/ 0 w 6868168"/>
              <a:gd name="connsiteY11" fmla="*/ 6606648 h 660664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3792797 w 6868168"/>
              <a:gd name="connsiteY9" fmla="*/ 3597406 h 6611078"/>
              <a:gd name="connsiteX10" fmla="*/ 2335282 w 6868168"/>
              <a:gd name="connsiteY10" fmla="*/ 6611078 h 6611078"/>
              <a:gd name="connsiteX11" fmla="*/ 0 w 6868168"/>
              <a:gd name="connsiteY11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3672217 w 6868168"/>
              <a:gd name="connsiteY9" fmla="*/ 3476825 h 6611078"/>
              <a:gd name="connsiteX10" fmla="*/ 2335282 w 6868168"/>
              <a:gd name="connsiteY10" fmla="*/ 6611078 h 6611078"/>
              <a:gd name="connsiteX11" fmla="*/ 0 w 6868168"/>
              <a:gd name="connsiteY11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6228964 w 6868168"/>
              <a:gd name="connsiteY9" fmla="*/ 2478851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756691 w 6868168"/>
              <a:gd name="connsiteY9" fmla="*/ 2468803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756691 w 6868168"/>
              <a:gd name="connsiteY9" fmla="*/ 2468803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756691 w 6868168"/>
              <a:gd name="connsiteY9" fmla="*/ 2468803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776787 w 6868168"/>
              <a:gd name="connsiteY9" fmla="*/ 2488900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776787 w 6868168"/>
              <a:gd name="connsiteY9" fmla="*/ 2488900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335282 w 6868168"/>
              <a:gd name="connsiteY11" fmla="*/ 6611078 h 6611078"/>
              <a:gd name="connsiteX12" fmla="*/ 0 w 6868168"/>
              <a:gd name="connsiteY12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548955 w 6868168"/>
              <a:gd name="connsiteY11" fmla="*/ 5269537 h 6611078"/>
              <a:gd name="connsiteX12" fmla="*/ 2335282 w 6868168"/>
              <a:gd name="connsiteY12" fmla="*/ 6611078 h 6611078"/>
              <a:gd name="connsiteX13" fmla="*/ 0 w 6868168"/>
              <a:gd name="connsiteY13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335282 w 6868168"/>
              <a:gd name="connsiteY12" fmla="*/ 6611078 h 6611078"/>
              <a:gd name="connsiteX13" fmla="*/ 0 w 6868168"/>
              <a:gd name="connsiteY13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335282 w 6868168"/>
              <a:gd name="connsiteY12" fmla="*/ 6611078 h 6611078"/>
              <a:gd name="connsiteX13" fmla="*/ 0 w 6868168"/>
              <a:gd name="connsiteY13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27575 w 6868168"/>
              <a:gd name="connsiteY12" fmla="*/ 5698414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27575 w 6868168"/>
              <a:gd name="connsiteY12" fmla="*/ 5698414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694612 w 6868168"/>
              <a:gd name="connsiteY11" fmla="*/ 4792107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11391 w 6868168"/>
              <a:gd name="connsiteY12" fmla="*/ 5690322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68036 w 6868168"/>
              <a:gd name="connsiteY12" fmla="*/ 5463745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153789 w 6868168"/>
              <a:gd name="connsiteY9" fmla="*/ 2629577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72217 w 6868168"/>
              <a:gd name="connsiteY10" fmla="*/ 3476825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39849 w 6868168"/>
              <a:gd name="connsiteY10" fmla="*/ 3501101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39849 w 6868168"/>
              <a:gd name="connsiteY10" fmla="*/ 3501101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4733003 w 6868168"/>
              <a:gd name="connsiteY9" fmla="*/ 2783326 h 6611078"/>
              <a:gd name="connsiteX10" fmla="*/ 3639849 w 6868168"/>
              <a:gd name="connsiteY10" fmla="*/ 3501101 h 6611078"/>
              <a:gd name="connsiteX11" fmla="*/ 2896913 w 6868168"/>
              <a:gd name="connsiteY11" fmla="*/ 4411781 h 6611078"/>
              <a:gd name="connsiteX12" fmla="*/ 2435668 w 6868168"/>
              <a:gd name="connsiteY12" fmla="*/ 5471837 h 6611078"/>
              <a:gd name="connsiteX13" fmla="*/ 2335282 w 6868168"/>
              <a:gd name="connsiteY13" fmla="*/ 6611078 h 6611078"/>
              <a:gd name="connsiteX14" fmla="*/ 0 w 6868168"/>
              <a:gd name="connsiteY14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971886 w 6868168"/>
              <a:gd name="connsiteY9" fmla="*/ 2526337 h 6611078"/>
              <a:gd name="connsiteX10" fmla="*/ 4733003 w 6868168"/>
              <a:gd name="connsiteY10" fmla="*/ 2783326 h 6611078"/>
              <a:gd name="connsiteX11" fmla="*/ 3639849 w 6868168"/>
              <a:gd name="connsiteY11" fmla="*/ 3501101 h 6611078"/>
              <a:gd name="connsiteX12" fmla="*/ 2896913 w 6868168"/>
              <a:gd name="connsiteY12" fmla="*/ 4411781 h 6611078"/>
              <a:gd name="connsiteX13" fmla="*/ 2435668 w 6868168"/>
              <a:gd name="connsiteY13" fmla="*/ 5471837 h 6611078"/>
              <a:gd name="connsiteX14" fmla="*/ 2335282 w 6868168"/>
              <a:gd name="connsiteY14" fmla="*/ 6611078 h 6611078"/>
              <a:gd name="connsiteX15" fmla="*/ 0 w 6868168"/>
              <a:gd name="connsiteY15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955702 w 6868168"/>
              <a:gd name="connsiteY9" fmla="*/ 2453508 h 6611078"/>
              <a:gd name="connsiteX10" fmla="*/ 4733003 w 6868168"/>
              <a:gd name="connsiteY10" fmla="*/ 2783326 h 6611078"/>
              <a:gd name="connsiteX11" fmla="*/ 3639849 w 6868168"/>
              <a:gd name="connsiteY11" fmla="*/ 3501101 h 6611078"/>
              <a:gd name="connsiteX12" fmla="*/ 2896913 w 6868168"/>
              <a:gd name="connsiteY12" fmla="*/ 4411781 h 6611078"/>
              <a:gd name="connsiteX13" fmla="*/ 2435668 w 6868168"/>
              <a:gd name="connsiteY13" fmla="*/ 5471837 h 6611078"/>
              <a:gd name="connsiteX14" fmla="*/ 2335282 w 6868168"/>
              <a:gd name="connsiteY14" fmla="*/ 6611078 h 6611078"/>
              <a:gd name="connsiteX15" fmla="*/ 0 w 6868168"/>
              <a:gd name="connsiteY15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955702 w 6868168"/>
              <a:gd name="connsiteY9" fmla="*/ 2453508 h 6611078"/>
              <a:gd name="connsiteX10" fmla="*/ 4733003 w 6868168"/>
              <a:gd name="connsiteY10" fmla="*/ 2783326 h 6611078"/>
              <a:gd name="connsiteX11" fmla="*/ 3639849 w 6868168"/>
              <a:gd name="connsiteY11" fmla="*/ 3501101 h 6611078"/>
              <a:gd name="connsiteX12" fmla="*/ 2896913 w 6868168"/>
              <a:gd name="connsiteY12" fmla="*/ 4411781 h 6611078"/>
              <a:gd name="connsiteX13" fmla="*/ 2435668 w 6868168"/>
              <a:gd name="connsiteY13" fmla="*/ 5471837 h 6611078"/>
              <a:gd name="connsiteX14" fmla="*/ 2335282 w 6868168"/>
              <a:gd name="connsiteY14" fmla="*/ 6611078 h 6611078"/>
              <a:gd name="connsiteX15" fmla="*/ 0 w 6868168"/>
              <a:gd name="connsiteY15" fmla="*/ 6606648 h 6611078"/>
              <a:gd name="connsiteX0" fmla="*/ 0 w 6868168"/>
              <a:gd name="connsiteY0" fmla="*/ 6606648 h 6611078"/>
              <a:gd name="connsiteX1" fmla="*/ 7120 w 6868168"/>
              <a:gd name="connsiteY1" fmla="*/ 5189993 h 6611078"/>
              <a:gd name="connsiteX2" fmla="*/ 529634 w 6868168"/>
              <a:gd name="connsiteY2" fmla="*/ 3610010 h 6611078"/>
              <a:gd name="connsiteX3" fmla="*/ 1207655 w 6868168"/>
              <a:gd name="connsiteY3" fmla="*/ 2546324 h 6611078"/>
              <a:gd name="connsiteX4" fmla="*/ 1874313 w 6868168"/>
              <a:gd name="connsiteY4" fmla="*/ 1799447 h 6611078"/>
              <a:gd name="connsiteX5" fmla="*/ 2980474 w 6868168"/>
              <a:gd name="connsiteY5" fmla="*/ 953899 h 6611078"/>
              <a:gd name="connsiteX6" fmla="*/ 4249439 w 6868168"/>
              <a:gd name="connsiteY6" fmla="*/ 356736 h 6611078"/>
              <a:gd name="connsiteX7" fmla="*/ 6860966 w 6868168"/>
              <a:gd name="connsiteY7" fmla="*/ 29942 h 6611078"/>
              <a:gd name="connsiteX8" fmla="*/ 6868168 w 6868168"/>
              <a:gd name="connsiteY8" fmla="*/ 2480504 h 6611078"/>
              <a:gd name="connsiteX9" fmla="*/ 5955702 w 6868168"/>
              <a:gd name="connsiteY9" fmla="*/ 2469692 h 6611078"/>
              <a:gd name="connsiteX10" fmla="*/ 4733003 w 6868168"/>
              <a:gd name="connsiteY10" fmla="*/ 2783326 h 6611078"/>
              <a:gd name="connsiteX11" fmla="*/ 3639849 w 6868168"/>
              <a:gd name="connsiteY11" fmla="*/ 3501101 h 6611078"/>
              <a:gd name="connsiteX12" fmla="*/ 2896913 w 6868168"/>
              <a:gd name="connsiteY12" fmla="*/ 4411781 h 6611078"/>
              <a:gd name="connsiteX13" fmla="*/ 2435668 w 6868168"/>
              <a:gd name="connsiteY13" fmla="*/ 5471837 h 6611078"/>
              <a:gd name="connsiteX14" fmla="*/ 2335282 w 6868168"/>
              <a:gd name="connsiteY14" fmla="*/ 6611078 h 6611078"/>
              <a:gd name="connsiteX15" fmla="*/ 0 w 6868168"/>
              <a:gd name="connsiteY15" fmla="*/ 6606648 h 6611078"/>
              <a:gd name="connsiteX0" fmla="*/ 1562 w 6861638"/>
              <a:gd name="connsiteY0" fmla="*/ 6606648 h 6611078"/>
              <a:gd name="connsiteX1" fmla="*/ 590 w 6861638"/>
              <a:gd name="connsiteY1" fmla="*/ 5189993 h 6611078"/>
              <a:gd name="connsiteX2" fmla="*/ 523104 w 6861638"/>
              <a:gd name="connsiteY2" fmla="*/ 3610010 h 6611078"/>
              <a:gd name="connsiteX3" fmla="*/ 1201125 w 6861638"/>
              <a:gd name="connsiteY3" fmla="*/ 2546324 h 6611078"/>
              <a:gd name="connsiteX4" fmla="*/ 1867783 w 6861638"/>
              <a:gd name="connsiteY4" fmla="*/ 1799447 h 6611078"/>
              <a:gd name="connsiteX5" fmla="*/ 2973944 w 6861638"/>
              <a:gd name="connsiteY5" fmla="*/ 953899 h 6611078"/>
              <a:gd name="connsiteX6" fmla="*/ 4242909 w 6861638"/>
              <a:gd name="connsiteY6" fmla="*/ 356736 h 6611078"/>
              <a:gd name="connsiteX7" fmla="*/ 6854436 w 6861638"/>
              <a:gd name="connsiteY7" fmla="*/ 29942 h 6611078"/>
              <a:gd name="connsiteX8" fmla="*/ 6861638 w 6861638"/>
              <a:gd name="connsiteY8" fmla="*/ 2480504 h 6611078"/>
              <a:gd name="connsiteX9" fmla="*/ 5949172 w 6861638"/>
              <a:gd name="connsiteY9" fmla="*/ 2469692 h 6611078"/>
              <a:gd name="connsiteX10" fmla="*/ 4726473 w 6861638"/>
              <a:gd name="connsiteY10" fmla="*/ 2783326 h 6611078"/>
              <a:gd name="connsiteX11" fmla="*/ 3633319 w 6861638"/>
              <a:gd name="connsiteY11" fmla="*/ 3501101 h 6611078"/>
              <a:gd name="connsiteX12" fmla="*/ 2890383 w 6861638"/>
              <a:gd name="connsiteY12" fmla="*/ 4411781 h 6611078"/>
              <a:gd name="connsiteX13" fmla="*/ 2429138 w 6861638"/>
              <a:gd name="connsiteY13" fmla="*/ 5471837 h 6611078"/>
              <a:gd name="connsiteX14" fmla="*/ 2328752 w 6861638"/>
              <a:gd name="connsiteY14" fmla="*/ 6611078 h 6611078"/>
              <a:gd name="connsiteX15" fmla="*/ 1562 w 6861638"/>
              <a:gd name="connsiteY15" fmla="*/ 6606648 h 6611078"/>
              <a:gd name="connsiteX0" fmla="*/ 1562 w 6861638"/>
              <a:gd name="connsiteY0" fmla="*/ 6606648 h 6611078"/>
              <a:gd name="connsiteX1" fmla="*/ 590 w 6861638"/>
              <a:gd name="connsiteY1" fmla="*/ 5189993 h 6611078"/>
              <a:gd name="connsiteX2" fmla="*/ 523104 w 6861638"/>
              <a:gd name="connsiteY2" fmla="*/ 3610010 h 6611078"/>
              <a:gd name="connsiteX3" fmla="*/ 1201125 w 6861638"/>
              <a:gd name="connsiteY3" fmla="*/ 2546324 h 6611078"/>
              <a:gd name="connsiteX4" fmla="*/ 1867783 w 6861638"/>
              <a:gd name="connsiteY4" fmla="*/ 1799447 h 6611078"/>
              <a:gd name="connsiteX5" fmla="*/ 2973944 w 6861638"/>
              <a:gd name="connsiteY5" fmla="*/ 953899 h 6611078"/>
              <a:gd name="connsiteX6" fmla="*/ 4242909 w 6861638"/>
              <a:gd name="connsiteY6" fmla="*/ 356736 h 6611078"/>
              <a:gd name="connsiteX7" fmla="*/ 6854436 w 6861638"/>
              <a:gd name="connsiteY7" fmla="*/ 29942 h 6611078"/>
              <a:gd name="connsiteX8" fmla="*/ 6861638 w 6861638"/>
              <a:gd name="connsiteY8" fmla="*/ 2480504 h 6611078"/>
              <a:gd name="connsiteX9" fmla="*/ 5949172 w 6861638"/>
              <a:gd name="connsiteY9" fmla="*/ 2469692 h 6611078"/>
              <a:gd name="connsiteX10" fmla="*/ 4726473 w 6861638"/>
              <a:gd name="connsiteY10" fmla="*/ 2783326 h 6611078"/>
              <a:gd name="connsiteX11" fmla="*/ 3633319 w 6861638"/>
              <a:gd name="connsiteY11" fmla="*/ 3501101 h 6611078"/>
              <a:gd name="connsiteX12" fmla="*/ 2890383 w 6861638"/>
              <a:gd name="connsiteY12" fmla="*/ 4411781 h 6611078"/>
              <a:gd name="connsiteX13" fmla="*/ 2429138 w 6861638"/>
              <a:gd name="connsiteY13" fmla="*/ 5471837 h 6611078"/>
              <a:gd name="connsiteX14" fmla="*/ 2328752 w 6861638"/>
              <a:gd name="connsiteY14" fmla="*/ 6611078 h 6611078"/>
              <a:gd name="connsiteX15" fmla="*/ 1562 w 6861638"/>
              <a:gd name="connsiteY15" fmla="*/ 6606648 h 6611078"/>
              <a:gd name="connsiteX0" fmla="*/ 1562 w 6861638"/>
              <a:gd name="connsiteY0" fmla="*/ 6606648 h 6611078"/>
              <a:gd name="connsiteX1" fmla="*/ 590 w 6861638"/>
              <a:gd name="connsiteY1" fmla="*/ 5189993 h 6611078"/>
              <a:gd name="connsiteX2" fmla="*/ 523104 w 6861638"/>
              <a:gd name="connsiteY2" fmla="*/ 3610010 h 6611078"/>
              <a:gd name="connsiteX3" fmla="*/ 1201125 w 6861638"/>
              <a:gd name="connsiteY3" fmla="*/ 2546324 h 6611078"/>
              <a:gd name="connsiteX4" fmla="*/ 1867783 w 6861638"/>
              <a:gd name="connsiteY4" fmla="*/ 1799447 h 6611078"/>
              <a:gd name="connsiteX5" fmla="*/ 2973944 w 6861638"/>
              <a:gd name="connsiteY5" fmla="*/ 953899 h 6611078"/>
              <a:gd name="connsiteX6" fmla="*/ 4242909 w 6861638"/>
              <a:gd name="connsiteY6" fmla="*/ 356736 h 6611078"/>
              <a:gd name="connsiteX7" fmla="*/ 6854436 w 6861638"/>
              <a:gd name="connsiteY7" fmla="*/ 29942 h 6611078"/>
              <a:gd name="connsiteX8" fmla="*/ 6861638 w 6861638"/>
              <a:gd name="connsiteY8" fmla="*/ 2480504 h 6611078"/>
              <a:gd name="connsiteX9" fmla="*/ 5949172 w 6861638"/>
              <a:gd name="connsiteY9" fmla="*/ 2469692 h 6611078"/>
              <a:gd name="connsiteX10" fmla="*/ 4726473 w 6861638"/>
              <a:gd name="connsiteY10" fmla="*/ 2783326 h 6611078"/>
              <a:gd name="connsiteX11" fmla="*/ 3633319 w 6861638"/>
              <a:gd name="connsiteY11" fmla="*/ 3501101 h 6611078"/>
              <a:gd name="connsiteX12" fmla="*/ 2890383 w 6861638"/>
              <a:gd name="connsiteY12" fmla="*/ 4411781 h 6611078"/>
              <a:gd name="connsiteX13" fmla="*/ 2429138 w 6861638"/>
              <a:gd name="connsiteY13" fmla="*/ 5471837 h 6611078"/>
              <a:gd name="connsiteX14" fmla="*/ 2328752 w 6861638"/>
              <a:gd name="connsiteY14" fmla="*/ 6611078 h 6611078"/>
              <a:gd name="connsiteX15" fmla="*/ 1562 w 6861638"/>
              <a:gd name="connsiteY15" fmla="*/ 6606648 h 6611078"/>
              <a:gd name="connsiteX0" fmla="*/ 1562 w 6861638"/>
              <a:gd name="connsiteY0" fmla="*/ 6606648 h 6606648"/>
              <a:gd name="connsiteX1" fmla="*/ 590 w 6861638"/>
              <a:gd name="connsiteY1" fmla="*/ 5189993 h 6606648"/>
              <a:gd name="connsiteX2" fmla="*/ 523104 w 6861638"/>
              <a:gd name="connsiteY2" fmla="*/ 3610010 h 6606648"/>
              <a:gd name="connsiteX3" fmla="*/ 1201125 w 6861638"/>
              <a:gd name="connsiteY3" fmla="*/ 2546324 h 6606648"/>
              <a:gd name="connsiteX4" fmla="*/ 1867783 w 6861638"/>
              <a:gd name="connsiteY4" fmla="*/ 1799447 h 6606648"/>
              <a:gd name="connsiteX5" fmla="*/ 2973944 w 6861638"/>
              <a:gd name="connsiteY5" fmla="*/ 953899 h 6606648"/>
              <a:gd name="connsiteX6" fmla="*/ 4242909 w 6861638"/>
              <a:gd name="connsiteY6" fmla="*/ 356736 h 6606648"/>
              <a:gd name="connsiteX7" fmla="*/ 6854436 w 6861638"/>
              <a:gd name="connsiteY7" fmla="*/ 29942 h 6606648"/>
              <a:gd name="connsiteX8" fmla="*/ 6861638 w 6861638"/>
              <a:gd name="connsiteY8" fmla="*/ 2480504 h 6606648"/>
              <a:gd name="connsiteX9" fmla="*/ 5949172 w 6861638"/>
              <a:gd name="connsiteY9" fmla="*/ 2469692 h 6606648"/>
              <a:gd name="connsiteX10" fmla="*/ 4726473 w 6861638"/>
              <a:gd name="connsiteY10" fmla="*/ 2783326 h 6606648"/>
              <a:gd name="connsiteX11" fmla="*/ 3633319 w 6861638"/>
              <a:gd name="connsiteY11" fmla="*/ 3501101 h 6606648"/>
              <a:gd name="connsiteX12" fmla="*/ 2890383 w 6861638"/>
              <a:gd name="connsiteY12" fmla="*/ 4411781 h 6606648"/>
              <a:gd name="connsiteX13" fmla="*/ 2429138 w 6861638"/>
              <a:gd name="connsiteY13" fmla="*/ 5471837 h 6606648"/>
              <a:gd name="connsiteX14" fmla="*/ 2328752 w 6861638"/>
              <a:gd name="connsiteY14" fmla="*/ 6602200 h 6606648"/>
              <a:gd name="connsiteX15" fmla="*/ 1562 w 6861638"/>
              <a:gd name="connsiteY15" fmla="*/ 6606648 h 6606648"/>
              <a:gd name="connsiteX0" fmla="*/ 0 w 6865995"/>
              <a:gd name="connsiteY0" fmla="*/ 6606648 h 6606648"/>
              <a:gd name="connsiteX1" fmla="*/ 4947 w 6865995"/>
              <a:gd name="connsiteY1" fmla="*/ 5189993 h 6606648"/>
              <a:gd name="connsiteX2" fmla="*/ 527461 w 6865995"/>
              <a:gd name="connsiteY2" fmla="*/ 3610010 h 6606648"/>
              <a:gd name="connsiteX3" fmla="*/ 1205482 w 6865995"/>
              <a:gd name="connsiteY3" fmla="*/ 2546324 h 6606648"/>
              <a:gd name="connsiteX4" fmla="*/ 1872140 w 6865995"/>
              <a:gd name="connsiteY4" fmla="*/ 1799447 h 6606648"/>
              <a:gd name="connsiteX5" fmla="*/ 2978301 w 6865995"/>
              <a:gd name="connsiteY5" fmla="*/ 953899 h 6606648"/>
              <a:gd name="connsiteX6" fmla="*/ 4247266 w 6865995"/>
              <a:gd name="connsiteY6" fmla="*/ 356736 h 6606648"/>
              <a:gd name="connsiteX7" fmla="*/ 6858793 w 6865995"/>
              <a:gd name="connsiteY7" fmla="*/ 29942 h 6606648"/>
              <a:gd name="connsiteX8" fmla="*/ 6865995 w 6865995"/>
              <a:gd name="connsiteY8" fmla="*/ 2480504 h 6606648"/>
              <a:gd name="connsiteX9" fmla="*/ 5953529 w 6865995"/>
              <a:gd name="connsiteY9" fmla="*/ 2469692 h 6606648"/>
              <a:gd name="connsiteX10" fmla="*/ 4730830 w 6865995"/>
              <a:gd name="connsiteY10" fmla="*/ 2783326 h 6606648"/>
              <a:gd name="connsiteX11" fmla="*/ 3637676 w 6865995"/>
              <a:gd name="connsiteY11" fmla="*/ 3501101 h 6606648"/>
              <a:gd name="connsiteX12" fmla="*/ 2894740 w 6865995"/>
              <a:gd name="connsiteY12" fmla="*/ 4411781 h 6606648"/>
              <a:gd name="connsiteX13" fmla="*/ 2433495 w 6865995"/>
              <a:gd name="connsiteY13" fmla="*/ 5471837 h 6606648"/>
              <a:gd name="connsiteX14" fmla="*/ 2333109 w 6865995"/>
              <a:gd name="connsiteY14" fmla="*/ 6602200 h 6606648"/>
              <a:gd name="connsiteX15" fmla="*/ 0 w 6865995"/>
              <a:gd name="connsiteY15" fmla="*/ 6606648 h 6606648"/>
              <a:gd name="connsiteX0" fmla="*/ 1560 w 6867555"/>
              <a:gd name="connsiteY0" fmla="*/ 6606648 h 6606648"/>
              <a:gd name="connsiteX1" fmla="*/ 589 w 6867555"/>
              <a:gd name="connsiteY1" fmla="*/ 5195912 h 6606648"/>
              <a:gd name="connsiteX2" fmla="*/ 529021 w 6867555"/>
              <a:gd name="connsiteY2" fmla="*/ 3610010 h 6606648"/>
              <a:gd name="connsiteX3" fmla="*/ 1207042 w 6867555"/>
              <a:gd name="connsiteY3" fmla="*/ 2546324 h 6606648"/>
              <a:gd name="connsiteX4" fmla="*/ 1873700 w 6867555"/>
              <a:gd name="connsiteY4" fmla="*/ 1799447 h 6606648"/>
              <a:gd name="connsiteX5" fmla="*/ 2979861 w 6867555"/>
              <a:gd name="connsiteY5" fmla="*/ 953899 h 6606648"/>
              <a:gd name="connsiteX6" fmla="*/ 4248826 w 6867555"/>
              <a:gd name="connsiteY6" fmla="*/ 356736 h 6606648"/>
              <a:gd name="connsiteX7" fmla="*/ 6860353 w 6867555"/>
              <a:gd name="connsiteY7" fmla="*/ 29942 h 6606648"/>
              <a:gd name="connsiteX8" fmla="*/ 6867555 w 6867555"/>
              <a:gd name="connsiteY8" fmla="*/ 2480504 h 6606648"/>
              <a:gd name="connsiteX9" fmla="*/ 5955089 w 6867555"/>
              <a:gd name="connsiteY9" fmla="*/ 2469692 h 6606648"/>
              <a:gd name="connsiteX10" fmla="*/ 4732390 w 6867555"/>
              <a:gd name="connsiteY10" fmla="*/ 2783326 h 6606648"/>
              <a:gd name="connsiteX11" fmla="*/ 3639236 w 6867555"/>
              <a:gd name="connsiteY11" fmla="*/ 3501101 h 6606648"/>
              <a:gd name="connsiteX12" fmla="*/ 2896300 w 6867555"/>
              <a:gd name="connsiteY12" fmla="*/ 4411781 h 6606648"/>
              <a:gd name="connsiteX13" fmla="*/ 2435055 w 6867555"/>
              <a:gd name="connsiteY13" fmla="*/ 5471837 h 6606648"/>
              <a:gd name="connsiteX14" fmla="*/ 2334669 w 6867555"/>
              <a:gd name="connsiteY14" fmla="*/ 6602200 h 6606648"/>
              <a:gd name="connsiteX15" fmla="*/ 1560 w 6867555"/>
              <a:gd name="connsiteY15" fmla="*/ 6606648 h 6606648"/>
              <a:gd name="connsiteX0" fmla="*/ 1560 w 6860569"/>
              <a:gd name="connsiteY0" fmla="*/ 6606648 h 6606648"/>
              <a:gd name="connsiteX1" fmla="*/ 589 w 6860569"/>
              <a:gd name="connsiteY1" fmla="*/ 5195912 h 6606648"/>
              <a:gd name="connsiteX2" fmla="*/ 529021 w 6860569"/>
              <a:gd name="connsiteY2" fmla="*/ 3610010 h 6606648"/>
              <a:gd name="connsiteX3" fmla="*/ 1207042 w 6860569"/>
              <a:gd name="connsiteY3" fmla="*/ 2546324 h 6606648"/>
              <a:gd name="connsiteX4" fmla="*/ 1873700 w 6860569"/>
              <a:gd name="connsiteY4" fmla="*/ 1799447 h 6606648"/>
              <a:gd name="connsiteX5" fmla="*/ 2979861 w 6860569"/>
              <a:gd name="connsiteY5" fmla="*/ 953899 h 6606648"/>
              <a:gd name="connsiteX6" fmla="*/ 4248826 w 6860569"/>
              <a:gd name="connsiteY6" fmla="*/ 356736 h 6606648"/>
              <a:gd name="connsiteX7" fmla="*/ 6860353 w 6860569"/>
              <a:gd name="connsiteY7" fmla="*/ 29942 h 6606648"/>
              <a:gd name="connsiteX8" fmla="*/ 6846775 w 6860569"/>
              <a:gd name="connsiteY8" fmla="*/ 3727414 h 6606648"/>
              <a:gd name="connsiteX9" fmla="*/ 5955089 w 6860569"/>
              <a:gd name="connsiteY9" fmla="*/ 2469692 h 6606648"/>
              <a:gd name="connsiteX10" fmla="*/ 4732390 w 6860569"/>
              <a:gd name="connsiteY10" fmla="*/ 2783326 h 6606648"/>
              <a:gd name="connsiteX11" fmla="*/ 3639236 w 6860569"/>
              <a:gd name="connsiteY11" fmla="*/ 3501101 h 6606648"/>
              <a:gd name="connsiteX12" fmla="*/ 2896300 w 6860569"/>
              <a:gd name="connsiteY12" fmla="*/ 4411781 h 6606648"/>
              <a:gd name="connsiteX13" fmla="*/ 2435055 w 6860569"/>
              <a:gd name="connsiteY13" fmla="*/ 5471837 h 6606648"/>
              <a:gd name="connsiteX14" fmla="*/ 2334669 w 6860569"/>
              <a:gd name="connsiteY14" fmla="*/ 6602200 h 6606648"/>
              <a:gd name="connsiteX15" fmla="*/ 1560 w 6860569"/>
              <a:gd name="connsiteY15" fmla="*/ 6606648 h 6606648"/>
              <a:gd name="connsiteX0" fmla="*/ 1560 w 6860569"/>
              <a:gd name="connsiteY0" fmla="*/ 6606648 h 6606648"/>
              <a:gd name="connsiteX1" fmla="*/ 589 w 6860569"/>
              <a:gd name="connsiteY1" fmla="*/ 5195912 h 6606648"/>
              <a:gd name="connsiteX2" fmla="*/ 529021 w 6860569"/>
              <a:gd name="connsiteY2" fmla="*/ 3610010 h 6606648"/>
              <a:gd name="connsiteX3" fmla="*/ 1207042 w 6860569"/>
              <a:gd name="connsiteY3" fmla="*/ 2546324 h 6606648"/>
              <a:gd name="connsiteX4" fmla="*/ 1873700 w 6860569"/>
              <a:gd name="connsiteY4" fmla="*/ 1799447 h 6606648"/>
              <a:gd name="connsiteX5" fmla="*/ 2979861 w 6860569"/>
              <a:gd name="connsiteY5" fmla="*/ 953899 h 6606648"/>
              <a:gd name="connsiteX6" fmla="*/ 4248826 w 6860569"/>
              <a:gd name="connsiteY6" fmla="*/ 356736 h 6606648"/>
              <a:gd name="connsiteX7" fmla="*/ 6860353 w 6860569"/>
              <a:gd name="connsiteY7" fmla="*/ 29942 h 6606648"/>
              <a:gd name="connsiteX8" fmla="*/ 6846775 w 6860569"/>
              <a:gd name="connsiteY8" fmla="*/ 3727414 h 6606648"/>
              <a:gd name="connsiteX9" fmla="*/ 5955089 w 6860569"/>
              <a:gd name="connsiteY9" fmla="*/ 2469692 h 6606648"/>
              <a:gd name="connsiteX10" fmla="*/ 4732390 w 6860569"/>
              <a:gd name="connsiteY10" fmla="*/ 2783326 h 6606648"/>
              <a:gd name="connsiteX11" fmla="*/ 3639236 w 6860569"/>
              <a:gd name="connsiteY11" fmla="*/ 3501101 h 6606648"/>
              <a:gd name="connsiteX12" fmla="*/ 2896300 w 6860569"/>
              <a:gd name="connsiteY12" fmla="*/ 4411781 h 6606648"/>
              <a:gd name="connsiteX13" fmla="*/ 2435055 w 6860569"/>
              <a:gd name="connsiteY13" fmla="*/ 5471837 h 6606648"/>
              <a:gd name="connsiteX14" fmla="*/ 3477669 w 6860569"/>
              <a:gd name="connsiteY14" fmla="*/ 5916403 h 6606648"/>
              <a:gd name="connsiteX15" fmla="*/ 1560 w 6860569"/>
              <a:gd name="connsiteY15" fmla="*/ 6606648 h 6606648"/>
              <a:gd name="connsiteX0" fmla="*/ 0 w 6879791"/>
              <a:gd name="connsiteY0" fmla="*/ 5962412 h 5962412"/>
              <a:gd name="connsiteX1" fmla="*/ 19811 w 6879791"/>
              <a:gd name="connsiteY1" fmla="*/ 5195912 h 5962412"/>
              <a:gd name="connsiteX2" fmla="*/ 548243 w 6879791"/>
              <a:gd name="connsiteY2" fmla="*/ 3610010 h 5962412"/>
              <a:gd name="connsiteX3" fmla="*/ 1226264 w 6879791"/>
              <a:gd name="connsiteY3" fmla="*/ 2546324 h 5962412"/>
              <a:gd name="connsiteX4" fmla="*/ 1892922 w 6879791"/>
              <a:gd name="connsiteY4" fmla="*/ 1799447 h 5962412"/>
              <a:gd name="connsiteX5" fmla="*/ 2999083 w 6879791"/>
              <a:gd name="connsiteY5" fmla="*/ 953899 h 5962412"/>
              <a:gd name="connsiteX6" fmla="*/ 4268048 w 6879791"/>
              <a:gd name="connsiteY6" fmla="*/ 356736 h 5962412"/>
              <a:gd name="connsiteX7" fmla="*/ 6879575 w 6879791"/>
              <a:gd name="connsiteY7" fmla="*/ 29942 h 5962412"/>
              <a:gd name="connsiteX8" fmla="*/ 6865997 w 6879791"/>
              <a:gd name="connsiteY8" fmla="*/ 3727414 h 5962412"/>
              <a:gd name="connsiteX9" fmla="*/ 5974311 w 6879791"/>
              <a:gd name="connsiteY9" fmla="*/ 2469692 h 5962412"/>
              <a:gd name="connsiteX10" fmla="*/ 4751612 w 6879791"/>
              <a:gd name="connsiteY10" fmla="*/ 2783326 h 5962412"/>
              <a:gd name="connsiteX11" fmla="*/ 3658458 w 6879791"/>
              <a:gd name="connsiteY11" fmla="*/ 3501101 h 5962412"/>
              <a:gd name="connsiteX12" fmla="*/ 2915522 w 6879791"/>
              <a:gd name="connsiteY12" fmla="*/ 4411781 h 5962412"/>
              <a:gd name="connsiteX13" fmla="*/ 2454277 w 6879791"/>
              <a:gd name="connsiteY13" fmla="*/ 5471837 h 5962412"/>
              <a:gd name="connsiteX14" fmla="*/ 3496891 w 6879791"/>
              <a:gd name="connsiteY14" fmla="*/ 5916403 h 5962412"/>
              <a:gd name="connsiteX15" fmla="*/ 0 w 687979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49803 w 6881351"/>
              <a:gd name="connsiteY2" fmla="*/ 3610010 h 5962412"/>
              <a:gd name="connsiteX3" fmla="*/ 1227824 w 6881351"/>
              <a:gd name="connsiteY3" fmla="*/ 2546324 h 5962412"/>
              <a:gd name="connsiteX4" fmla="*/ 1894482 w 6881351"/>
              <a:gd name="connsiteY4" fmla="*/ 179944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49803 w 6881351"/>
              <a:gd name="connsiteY2" fmla="*/ 3610010 h 5962412"/>
              <a:gd name="connsiteX3" fmla="*/ 1227824 w 6881351"/>
              <a:gd name="connsiteY3" fmla="*/ 2546324 h 5962412"/>
              <a:gd name="connsiteX4" fmla="*/ 1894482 w 6881351"/>
              <a:gd name="connsiteY4" fmla="*/ 179944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29419 w 6881351"/>
              <a:gd name="connsiteY2" fmla="*/ 3595450 h 5962412"/>
              <a:gd name="connsiteX3" fmla="*/ 1227824 w 6881351"/>
              <a:gd name="connsiteY3" fmla="*/ 2546324 h 5962412"/>
              <a:gd name="connsiteX4" fmla="*/ 1894482 w 6881351"/>
              <a:gd name="connsiteY4" fmla="*/ 179944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29419 w 6881351"/>
              <a:gd name="connsiteY2" fmla="*/ 3595450 h 5962412"/>
              <a:gd name="connsiteX3" fmla="*/ 1268591 w 6881351"/>
              <a:gd name="connsiteY3" fmla="*/ 2575445 h 5962412"/>
              <a:gd name="connsiteX4" fmla="*/ 1894482 w 6881351"/>
              <a:gd name="connsiteY4" fmla="*/ 179944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29419 w 6881351"/>
              <a:gd name="connsiteY2" fmla="*/ 3595450 h 5962412"/>
              <a:gd name="connsiteX3" fmla="*/ 1268591 w 6881351"/>
              <a:gd name="connsiteY3" fmla="*/ 2575445 h 5962412"/>
              <a:gd name="connsiteX4" fmla="*/ 1894482 w 6881351"/>
              <a:gd name="connsiteY4" fmla="*/ 179944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62412 h 5962412"/>
              <a:gd name="connsiteX1" fmla="*/ 589 w 6881351"/>
              <a:gd name="connsiteY1" fmla="*/ 4676367 h 5962412"/>
              <a:gd name="connsiteX2" fmla="*/ 529419 w 6881351"/>
              <a:gd name="connsiteY2" fmla="*/ 3595450 h 5962412"/>
              <a:gd name="connsiteX3" fmla="*/ 1268591 w 6881351"/>
              <a:gd name="connsiteY3" fmla="*/ 2575445 h 5962412"/>
              <a:gd name="connsiteX4" fmla="*/ 1961457 w 6881351"/>
              <a:gd name="connsiteY4" fmla="*/ 1878077 h 5962412"/>
              <a:gd name="connsiteX5" fmla="*/ 3000643 w 6881351"/>
              <a:gd name="connsiteY5" fmla="*/ 953899 h 5962412"/>
              <a:gd name="connsiteX6" fmla="*/ 4269608 w 6881351"/>
              <a:gd name="connsiteY6" fmla="*/ 356736 h 5962412"/>
              <a:gd name="connsiteX7" fmla="*/ 6881135 w 6881351"/>
              <a:gd name="connsiteY7" fmla="*/ 29942 h 5962412"/>
              <a:gd name="connsiteX8" fmla="*/ 6867557 w 6881351"/>
              <a:gd name="connsiteY8" fmla="*/ 3727414 h 5962412"/>
              <a:gd name="connsiteX9" fmla="*/ 5975871 w 6881351"/>
              <a:gd name="connsiteY9" fmla="*/ 2469692 h 5962412"/>
              <a:gd name="connsiteX10" fmla="*/ 4753172 w 6881351"/>
              <a:gd name="connsiteY10" fmla="*/ 2783326 h 5962412"/>
              <a:gd name="connsiteX11" fmla="*/ 3660018 w 6881351"/>
              <a:gd name="connsiteY11" fmla="*/ 3501101 h 5962412"/>
              <a:gd name="connsiteX12" fmla="*/ 2917082 w 6881351"/>
              <a:gd name="connsiteY12" fmla="*/ 4411781 h 5962412"/>
              <a:gd name="connsiteX13" fmla="*/ 2455837 w 6881351"/>
              <a:gd name="connsiteY13" fmla="*/ 5471837 h 5962412"/>
              <a:gd name="connsiteX14" fmla="*/ 3498451 w 6881351"/>
              <a:gd name="connsiteY14" fmla="*/ 5916403 h 5962412"/>
              <a:gd name="connsiteX15" fmla="*/ 1560 w 6881351"/>
              <a:gd name="connsiteY15" fmla="*/ 5962412 h 5962412"/>
              <a:gd name="connsiteX0" fmla="*/ 1560 w 6881351"/>
              <a:gd name="connsiteY0" fmla="*/ 5951950 h 5951950"/>
              <a:gd name="connsiteX1" fmla="*/ 589 w 6881351"/>
              <a:gd name="connsiteY1" fmla="*/ 4665905 h 5951950"/>
              <a:gd name="connsiteX2" fmla="*/ 529419 w 6881351"/>
              <a:gd name="connsiteY2" fmla="*/ 3584988 h 5951950"/>
              <a:gd name="connsiteX3" fmla="*/ 1268591 w 6881351"/>
              <a:gd name="connsiteY3" fmla="*/ 2564983 h 5951950"/>
              <a:gd name="connsiteX4" fmla="*/ 1961457 w 6881351"/>
              <a:gd name="connsiteY4" fmla="*/ 1867615 h 5951950"/>
              <a:gd name="connsiteX5" fmla="*/ 3067620 w 6881351"/>
              <a:gd name="connsiteY5" fmla="*/ 1062836 h 5951950"/>
              <a:gd name="connsiteX6" fmla="*/ 4269608 w 6881351"/>
              <a:gd name="connsiteY6" fmla="*/ 346274 h 5951950"/>
              <a:gd name="connsiteX7" fmla="*/ 6881135 w 6881351"/>
              <a:gd name="connsiteY7" fmla="*/ 19480 h 5951950"/>
              <a:gd name="connsiteX8" fmla="*/ 6867557 w 6881351"/>
              <a:gd name="connsiteY8" fmla="*/ 3716952 h 5951950"/>
              <a:gd name="connsiteX9" fmla="*/ 5975871 w 6881351"/>
              <a:gd name="connsiteY9" fmla="*/ 2459230 h 5951950"/>
              <a:gd name="connsiteX10" fmla="*/ 4753172 w 6881351"/>
              <a:gd name="connsiteY10" fmla="*/ 2772864 h 5951950"/>
              <a:gd name="connsiteX11" fmla="*/ 3660018 w 6881351"/>
              <a:gd name="connsiteY11" fmla="*/ 3490639 h 5951950"/>
              <a:gd name="connsiteX12" fmla="*/ 2917082 w 6881351"/>
              <a:gd name="connsiteY12" fmla="*/ 4401319 h 5951950"/>
              <a:gd name="connsiteX13" fmla="*/ 2455837 w 6881351"/>
              <a:gd name="connsiteY13" fmla="*/ 5461375 h 5951950"/>
              <a:gd name="connsiteX14" fmla="*/ 3498451 w 6881351"/>
              <a:gd name="connsiteY14" fmla="*/ 5905941 h 5951950"/>
              <a:gd name="connsiteX15" fmla="*/ 1560 w 6881351"/>
              <a:gd name="connsiteY15" fmla="*/ 5951950 h 5951950"/>
              <a:gd name="connsiteX0" fmla="*/ 1560 w 6881351"/>
              <a:gd name="connsiteY0" fmla="*/ 5951950 h 5951950"/>
              <a:gd name="connsiteX1" fmla="*/ 589 w 6881351"/>
              <a:gd name="connsiteY1" fmla="*/ 4665905 h 5951950"/>
              <a:gd name="connsiteX2" fmla="*/ 529419 w 6881351"/>
              <a:gd name="connsiteY2" fmla="*/ 3584988 h 5951950"/>
              <a:gd name="connsiteX3" fmla="*/ 1268591 w 6881351"/>
              <a:gd name="connsiteY3" fmla="*/ 2564983 h 5951950"/>
              <a:gd name="connsiteX4" fmla="*/ 1961457 w 6881351"/>
              <a:gd name="connsiteY4" fmla="*/ 1867615 h 5951950"/>
              <a:gd name="connsiteX5" fmla="*/ 3067620 w 6881351"/>
              <a:gd name="connsiteY5" fmla="*/ 1062836 h 5951950"/>
              <a:gd name="connsiteX6" fmla="*/ 4269608 w 6881351"/>
              <a:gd name="connsiteY6" fmla="*/ 346274 h 5951950"/>
              <a:gd name="connsiteX7" fmla="*/ 6881135 w 6881351"/>
              <a:gd name="connsiteY7" fmla="*/ 19480 h 5951950"/>
              <a:gd name="connsiteX8" fmla="*/ 6867557 w 6881351"/>
              <a:gd name="connsiteY8" fmla="*/ 3716952 h 5951950"/>
              <a:gd name="connsiteX9" fmla="*/ 5975871 w 6881351"/>
              <a:gd name="connsiteY9" fmla="*/ 2459230 h 5951950"/>
              <a:gd name="connsiteX10" fmla="*/ 4753172 w 6881351"/>
              <a:gd name="connsiteY10" fmla="*/ 2772864 h 5951950"/>
              <a:gd name="connsiteX11" fmla="*/ 3660018 w 6881351"/>
              <a:gd name="connsiteY11" fmla="*/ 3490639 h 5951950"/>
              <a:gd name="connsiteX12" fmla="*/ 2917082 w 6881351"/>
              <a:gd name="connsiteY12" fmla="*/ 4401319 h 5951950"/>
              <a:gd name="connsiteX13" fmla="*/ 2455837 w 6881351"/>
              <a:gd name="connsiteY13" fmla="*/ 5461375 h 5951950"/>
              <a:gd name="connsiteX14" fmla="*/ 3498451 w 6881351"/>
              <a:gd name="connsiteY14" fmla="*/ 5905941 h 5951950"/>
              <a:gd name="connsiteX15" fmla="*/ 1560 w 6881351"/>
              <a:gd name="connsiteY15" fmla="*/ 5951950 h 5951950"/>
              <a:gd name="connsiteX0" fmla="*/ 1560 w 6881351"/>
              <a:gd name="connsiteY0" fmla="*/ 5947172 h 5947172"/>
              <a:gd name="connsiteX1" fmla="*/ 589 w 6881351"/>
              <a:gd name="connsiteY1" fmla="*/ 4661127 h 5947172"/>
              <a:gd name="connsiteX2" fmla="*/ 529419 w 6881351"/>
              <a:gd name="connsiteY2" fmla="*/ 3580210 h 5947172"/>
              <a:gd name="connsiteX3" fmla="*/ 1268591 w 6881351"/>
              <a:gd name="connsiteY3" fmla="*/ 2560205 h 5947172"/>
              <a:gd name="connsiteX4" fmla="*/ 1961457 w 6881351"/>
              <a:gd name="connsiteY4" fmla="*/ 1862837 h 5947172"/>
              <a:gd name="connsiteX5" fmla="*/ 3067620 w 6881351"/>
              <a:gd name="connsiteY5" fmla="*/ 1058058 h 5947172"/>
              <a:gd name="connsiteX6" fmla="*/ 4362795 w 6881351"/>
              <a:gd name="connsiteY6" fmla="*/ 446332 h 5947172"/>
              <a:gd name="connsiteX7" fmla="*/ 6881135 w 6881351"/>
              <a:gd name="connsiteY7" fmla="*/ 14702 h 5947172"/>
              <a:gd name="connsiteX8" fmla="*/ 6867557 w 6881351"/>
              <a:gd name="connsiteY8" fmla="*/ 3712174 h 5947172"/>
              <a:gd name="connsiteX9" fmla="*/ 5975871 w 6881351"/>
              <a:gd name="connsiteY9" fmla="*/ 2454452 h 5947172"/>
              <a:gd name="connsiteX10" fmla="*/ 4753172 w 6881351"/>
              <a:gd name="connsiteY10" fmla="*/ 2768086 h 5947172"/>
              <a:gd name="connsiteX11" fmla="*/ 3660018 w 6881351"/>
              <a:gd name="connsiteY11" fmla="*/ 3485861 h 5947172"/>
              <a:gd name="connsiteX12" fmla="*/ 2917082 w 6881351"/>
              <a:gd name="connsiteY12" fmla="*/ 4396541 h 5947172"/>
              <a:gd name="connsiteX13" fmla="*/ 2455837 w 6881351"/>
              <a:gd name="connsiteY13" fmla="*/ 5456597 h 5947172"/>
              <a:gd name="connsiteX14" fmla="*/ 3498451 w 6881351"/>
              <a:gd name="connsiteY14" fmla="*/ 5901163 h 5947172"/>
              <a:gd name="connsiteX15" fmla="*/ 1560 w 6881351"/>
              <a:gd name="connsiteY15" fmla="*/ 5947172 h 5947172"/>
              <a:gd name="connsiteX0" fmla="*/ 1560 w 6881351"/>
              <a:gd name="connsiteY0" fmla="*/ 5948654 h 5948654"/>
              <a:gd name="connsiteX1" fmla="*/ 589 w 6881351"/>
              <a:gd name="connsiteY1" fmla="*/ 4662609 h 5948654"/>
              <a:gd name="connsiteX2" fmla="*/ 529419 w 6881351"/>
              <a:gd name="connsiteY2" fmla="*/ 3581692 h 5948654"/>
              <a:gd name="connsiteX3" fmla="*/ 1268591 w 6881351"/>
              <a:gd name="connsiteY3" fmla="*/ 2561687 h 5948654"/>
              <a:gd name="connsiteX4" fmla="*/ 1961457 w 6881351"/>
              <a:gd name="connsiteY4" fmla="*/ 1864319 h 5948654"/>
              <a:gd name="connsiteX5" fmla="*/ 3067620 w 6881351"/>
              <a:gd name="connsiteY5" fmla="*/ 1059540 h 5948654"/>
              <a:gd name="connsiteX6" fmla="*/ 4362795 w 6881351"/>
              <a:gd name="connsiteY6" fmla="*/ 447814 h 5948654"/>
              <a:gd name="connsiteX7" fmla="*/ 6881135 w 6881351"/>
              <a:gd name="connsiteY7" fmla="*/ 16184 h 5948654"/>
              <a:gd name="connsiteX8" fmla="*/ 6867557 w 6881351"/>
              <a:gd name="connsiteY8" fmla="*/ 3713656 h 5948654"/>
              <a:gd name="connsiteX9" fmla="*/ 5975871 w 6881351"/>
              <a:gd name="connsiteY9" fmla="*/ 2455934 h 5948654"/>
              <a:gd name="connsiteX10" fmla="*/ 4753172 w 6881351"/>
              <a:gd name="connsiteY10" fmla="*/ 2769568 h 5948654"/>
              <a:gd name="connsiteX11" fmla="*/ 3660018 w 6881351"/>
              <a:gd name="connsiteY11" fmla="*/ 3487343 h 5948654"/>
              <a:gd name="connsiteX12" fmla="*/ 2917082 w 6881351"/>
              <a:gd name="connsiteY12" fmla="*/ 4398023 h 5948654"/>
              <a:gd name="connsiteX13" fmla="*/ 2455837 w 6881351"/>
              <a:gd name="connsiteY13" fmla="*/ 5458079 h 5948654"/>
              <a:gd name="connsiteX14" fmla="*/ 3498451 w 6881351"/>
              <a:gd name="connsiteY14" fmla="*/ 5902645 h 5948654"/>
              <a:gd name="connsiteX15" fmla="*/ 1560 w 6881351"/>
              <a:gd name="connsiteY15" fmla="*/ 5948654 h 5948654"/>
              <a:gd name="connsiteX0" fmla="*/ 1560 w 6881351"/>
              <a:gd name="connsiteY0" fmla="*/ 5949502 h 5949502"/>
              <a:gd name="connsiteX1" fmla="*/ 589 w 6881351"/>
              <a:gd name="connsiteY1" fmla="*/ 4663457 h 5949502"/>
              <a:gd name="connsiteX2" fmla="*/ 529419 w 6881351"/>
              <a:gd name="connsiteY2" fmla="*/ 3582540 h 5949502"/>
              <a:gd name="connsiteX3" fmla="*/ 1268591 w 6881351"/>
              <a:gd name="connsiteY3" fmla="*/ 2562535 h 5949502"/>
              <a:gd name="connsiteX4" fmla="*/ 1961457 w 6881351"/>
              <a:gd name="connsiteY4" fmla="*/ 1865167 h 5949502"/>
              <a:gd name="connsiteX5" fmla="*/ 3067620 w 6881351"/>
              <a:gd name="connsiteY5" fmla="*/ 1060388 h 5949502"/>
              <a:gd name="connsiteX6" fmla="*/ 4362795 w 6881351"/>
              <a:gd name="connsiteY6" fmla="*/ 448662 h 5949502"/>
              <a:gd name="connsiteX7" fmla="*/ 6881135 w 6881351"/>
              <a:gd name="connsiteY7" fmla="*/ 17032 h 5949502"/>
              <a:gd name="connsiteX8" fmla="*/ 6867557 w 6881351"/>
              <a:gd name="connsiteY8" fmla="*/ 3714504 h 5949502"/>
              <a:gd name="connsiteX9" fmla="*/ 5975871 w 6881351"/>
              <a:gd name="connsiteY9" fmla="*/ 2456782 h 5949502"/>
              <a:gd name="connsiteX10" fmla="*/ 4753172 w 6881351"/>
              <a:gd name="connsiteY10" fmla="*/ 2770416 h 5949502"/>
              <a:gd name="connsiteX11" fmla="*/ 3660018 w 6881351"/>
              <a:gd name="connsiteY11" fmla="*/ 3488191 h 5949502"/>
              <a:gd name="connsiteX12" fmla="*/ 2917082 w 6881351"/>
              <a:gd name="connsiteY12" fmla="*/ 4398871 h 5949502"/>
              <a:gd name="connsiteX13" fmla="*/ 2455837 w 6881351"/>
              <a:gd name="connsiteY13" fmla="*/ 5458927 h 5949502"/>
              <a:gd name="connsiteX14" fmla="*/ 3498451 w 6881351"/>
              <a:gd name="connsiteY14" fmla="*/ 5903493 h 5949502"/>
              <a:gd name="connsiteX15" fmla="*/ 1560 w 6881351"/>
              <a:gd name="connsiteY15" fmla="*/ 5949502 h 5949502"/>
              <a:gd name="connsiteX0" fmla="*/ 1560 w 6867557"/>
              <a:gd name="connsiteY0" fmla="*/ 5947172 h 5947172"/>
              <a:gd name="connsiteX1" fmla="*/ 589 w 6867557"/>
              <a:gd name="connsiteY1" fmla="*/ 4661127 h 5947172"/>
              <a:gd name="connsiteX2" fmla="*/ 529419 w 6867557"/>
              <a:gd name="connsiteY2" fmla="*/ 3580210 h 5947172"/>
              <a:gd name="connsiteX3" fmla="*/ 1268591 w 6867557"/>
              <a:gd name="connsiteY3" fmla="*/ 2560205 h 5947172"/>
              <a:gd name="connsiteX4" fmla="*/ 1961457 w 6867557"/>
              <a:gd name="connsiteY4" fmla="*/ 1862837 h 5947172"/>
              <a:gd name="connsiteX5" fmla="*/ 3067620 w 6867557"/>
              <a:gd name="connsiteY5" fmla="*/ 1058058 h 5947172"/>
              <a:gd name="connsiteX6" fmla="*/ 4362795 w 6867557"/>
              <a:gd name="connsiteY6" fmla="*/ 446332 h 5947172"/>
              <a:gd name="connsiteX7" fmla="*/ 6854926 w 6867557"/>
              <a:gd name="connsiteY7" fmla="*/ 14702 h 5947172"/>
              <a:gd name="connsiteX8" fmla="*/ 6867557 w 6867557"/>
              <a:gd name="connsiteY8" fmla="*/ 3712174 h 5947172"/>
              <a:gd name="connsiteX9" fmla="*/ 5975871 w 6867557"/>
              <a:gd name="connsiteY9" fmla="*/ 2454452 h 5947172"/>
              <a:gd name="connsiteX10" fmla="*/ 4753172 w 6867557"/>
              <a:gd name="connsiteY10" fmla="*/ 2768086 h 5947172"/>
              <a:gd name="connsiteX11" fmla="*/ 3660018 w 6867557"/>
              <a:gd name="connsiteY11" fmla="*/ 3485861 h 5947172"/>
              <a:gd name="connsiteX12" fmla="*/ 2917082 w 6867557"/>
              <a:gd name="connsiteY12" fmla="*/ 4396541 h 5947172"/>
              <a:gd name="connsiteX13" fmla="*/ 2455837 w 6867557"/>
              <a:gd name="connsiteY13" fmla="*/ 5456597 h 5947172"/>
              <a:gd name="connsiteX14" fmla="*/ 3498451 w 6867557"/>
              <a:gd name="connsiteY14" fmla="*/ 5901163 h 5947172"/>
              <a:gd name="connsiteX15" fmla="*/ 1560 w 6867557"/>
              <a:gd name="connsiteY15" fmla="*/ 5947172 h 5947172"/>
              <a:gd name="connsiteX0" fmla="*/ 1560 w 6867557"/>
              <a:gd name="connsiteY0" fmla="*/ 5938939 h 5938939"/>
              <a:gd name="connsiteX1" fmla="*/ 589 w 6867557"/>
              <a:gd name="connsiteY1" fmla="*/ 4652894 h 5938939"/>
              <a:gd name="connsiteX2" fmla="*/ 529419 w 6867557"/>
              <a:gd name="connsiteY2" fmla="*/ 3571977 h 5938939"/>
              <a:gd name="connsiteX3" fmla="*/ 1268591 w 6867557"/>
              <a:gd name="connsiteY3" fmla="*/ 2551972 h 5938939"/>
              <a:gd name="connsiteX4" fmla="*/ 1961457 w 6867557"/>
              <a:gd name="connsiteY4" fmla="*/ 1854604 h 5938939"/>
              <a:gd name="connsiteX5" fmla="*/ 3067620 w 6867557"/>
              <a:gd name="connsiteY5" fmla="*/ 1049825 h 5938939"/>
              <a:gd name="connsiteX6" fmla="*/ 4362795 w 6867557"/>
              <a:gd name="connsiteY6" fmla="*/ 438099 h 5938939"/>
              <a:gd name="connsiteX7" fmla="*/ 6854926 w 6867557"/>
              <a:gd name="connsiteY7" fmla="*/ 6469 h 5938939"/>
              <a:gd name="connsiteX8" fmla="*/ 6867557 w 6867557"/>
              <a:gd name="connsiteY8" fmla="*/ 3703941 h 5938939"/>
              <a:gd name="connsiteX9" fmla="*/ 5975871 w 6867557"/>
              <a:gd name="connsiteY9" fmla="*/ 2446219 h 5938939"/>
              <a:gd name="connsiteX10" fmla="*/ 4753172 w 6867557"/>
              <a:gd name="connsiteY10" fmla="*/ 2759853 h 5938939"/>
              <a:gd name="connsiteX11" fmla="*/ 3660018 w 6867557"/>
              <a:gd name="connsiteY11" fmla="*/ 3477628 h 5938939"/>
              <a:gd name="connsiteX12" fmla="*/ 2917082 w 6867557"/>
              <a:gd name="connsiteY12" fmla="*/ 4388308 h 5938939"/>
              <a:gd name="connsiteX13" fmla="*/ 2455837 w 6867557"/>
              <a:gd name="connsiteY13" fmla="*/ 5448364 h 5938939"/>
              <a:gd name="connsiteX14" fmla="*/ 3498451 w 6867557"/>
              <a:gd name="connsiteY14" fmla="*/ 5892930 h 5938939"/>
              <a:gd name="connsiteX15" fmla="*/ 1560 w 6867557"/>
              <a:gd name="connsiteY15" fmla="*/ 5938939 h 5938939"/>
              <a:gd name="connsiteX0" fmla="*/ 1560 w 6867557"/>
              <a:gd name="connsiteY0" fmla="*/ 5940650 h 5940650"/>
              <a:gd name="connsiteX1" fmla="*/ 589 w 6867557"/>
              <a:gd name="connsiteY1" fmla="*/ 4654605 h 5940650"/>
              <a:gd name="connsiteX2" fmla="*/ 529419 w 6867557"/>
              <a:gd name="connsiteY2" fmla="*/ 3573688 h 5940650"/>
              <a:gd name="connsiteX3" fmla="*/ 1268591 w 6867557"/>
              <a:gd name="connsiteY3" fmla="*/ 2553683 h 5940650"/>
              <a:gd name="connsiteX4" fmla="*/ 1961457 w 6867557"/>
              <a:gd name="connsiteY4" fmla="*/ 1856315 h 5940650"/>
              <a:gd name="connsiteX5" fmla="*/ 3067620 w 6867557"/>
              <a:gd name="connsiteY5" fmla="*/ 1051536 h 5940650"/>
              <a:gd name="connsiteX6" fmla="*/ 4362795 w 6867557"/>
              <a:gd name="connsiteY6" fmla="*/ 439810 h 5940650"/>
              <a:gd name="connsiteX7" fmla="*/ 6854926 w 6867557"/>
              <a:gd name="connsiteY7" fmla="*/ 8180 h 5940650"/>
              <a:gd name="connsiteX8" fmla="*/ 6867557 w 6867557"/>
              <a:gd name="connsiteY8" fmla="*/ 3705652 h 5940650"/>
              <a:gd name="connsiteX9" fmla="*/ 5975871 w 6867557"/>
              <a:gd name="connsiteY9" fmla="*/ 2447930 h 5940650"/>
              <a:gd name="connsiteX10" fmla="*/ 4753172 w 6867557"/>
              <a:gd name="connsiteY10" fmla="*/ 2761564 h 5940650"/>
              <a:gd name="connsiteX11" fmla="*/ 3660018 w 6867557"/>
              <a:gd name="connsiteY11" fmla="*/ 3479339 h 5940650"/>
              <a:gd name="connsiteX12" fmla="*/ 2917082 w 6867557"/>
              <a:gd name="connsiteY12" fmla="*/ 4390019 h 5940650"/>
              <a:gd name="connsiteX13" fmla="*/ 2455837 w 6867557"/>
              <a:gd name="connsiteY13" fmla="*/ 5450075 h 5940650"/>
              <a:gd name="connsiteX14" fmla="*/ 3498451 w 6867557"/>
              <a:gd name="connsiteY14" fmla="*/ 5894641 h 5940650"/>
              <a:gd name="connsiteX15" fmla="*/ 1560 w 6867557"/>
              <a:gd name="connsiteY15" fmla="*/ 5940650 h 5940650"/>
              <a:gd name="connsiteX0" fmla="*/ 1560 w 6867557"/>
              <a:gd name="connsiteY0" fmla="*/ 5940650 h 5940650"/>
              <a:gd name="connsiteX1" fmla="*/ 589 w 6867557"/>
              <a:gd name="connsiteY1" fmla="*/ 4654605 h 5940650"/>
              <a:gd name="connsiteX2" fmla="*/ 529419 w 6867557"/>
              <a:gd name="connsiteY2" fmla="*/ 3573688 h 5940650"/>
              <a:gd name="connsiteX3" fmla="*/ 1268591 w 6867557"/>
              <a:gd name="connsiteY3" fmla="*/ 2553683 h 5940650"/>
              <a:gd name="connsiteX4" fmla="*/ 1961457 w 6867557"/>
              <a:gd name="connsiteY4" fmla="*/ 1856315 h 5940650"/>
              <a:gd name="connsiteX5" fmla="*/ 3067620 w 6867557"/>
              <a:gd name="connsiteY5" fmla="*/ 1051536 h 5940650"/>
              <a:gd name="connsiteX6" fmla="*/ 4362795 w 6867557"/>
              <a:gd name="connsiteY6" fmla="*/ 439810 h 5940650"/>
              <a:gd name="connsiteX7" fmla="*/ 6854926 w 6867557"/>
              <a:gd name="connsiteY7" fmla="*/ 8180 h 5940650"/>
              <a:gd name="connsiteX8" fmla="*/ 6867557 w 6867557"/>
              <a:gd name="connsiteY8" fmla="*/ 3705652 h 5940650"/>
              <a:gd name="connsiteX9" fmla="*/ 5975871 w 6867557"/>
              <a:gd name="connsiteY9" fmla="*/ 2447930 h 5940650"/>
              <a:gd name="connsiteX10" fmla="*/ 4753172 w 6867557"/>
              <a:gd name="connsiteY10" fmla="*/ 2761564 h 5940650"/>
              <a:gd name="connsiteX11" fmla="*/ 3660018 w 6867557"/>
              <a:gd name="connsiteY11" fmla="*/ 3479339 h 5940650"/>
              <a:gd name="connsiteX12" fmla="*/ 2917082 w 6867557"/>
              <a:gd name="connsiteY12" fmla="*/ 4390019 h 5940650"/>
              <a:gd name="connsiteX13" fmla="*/ 2455837 w 6867557"/>
              <a:gd name="connsiteY13" fmla="*/ 5450075 h 5940650"/>
              <a:gd name="connsiteX14" fmla="*/ 3498451 w 6867557"/>
              <a:gd name="connsiteY14" fmla="*/ 5894641 h 5940650"/>
              <a:gd name="connsiteX15" fmla="*/ 1560 w 6867557"/>
              <a:gd name="connsiteY15" fmla="*/ 5940650 h 5940650"/>
              <a:gd name="connsiteX0" fmla="*/ 1560 w 6867557"/>
              <a:gd name="connsiteY0" fmla="*/ 5940650 h 5940650"/>
              <a:gd name="connsiteX1" fmla="*/ 589 w 6867557"/>
              <a:gd name="connsiteY1" fmla="*/ 4654605 h 5940650"/>
              <a:gd name="connsiteX2" fmla="*/ 529419 w 6867557"/>
              <a:gd name="connsiteY2" fmla="*/ 3573688 h 5940650"/>
              <a:gd name="connsiteX3" fmla="*/ 1268591 w 6867557"/>
              <a:gd name="connsiteY3" fmla="*/ 2553683 h 5940650"/>
              <a:gd name="connsiteX4" fmla="*/ 1961457 w 6867557"/>
              <a:gd name="connsiteY4" fmla="*/ 1856315 h 5940650"/>
              <a:gd name="connsiteX5" fmla="*/ 3067620 w 6867557"/>
              <a:gd name="connsiteY5" fmla="*/ 1051536 h 5940650"/>
              <a:gd name="connsiteX6" fmla="*/ 4362795 w 6867557"/>
              <a:gd name="connsiteY6" fmla="*/ 439810 h 5940650"/>
              <a:gd name="connsiteX7" fmla="*/ 6854926 w 6867557"/>
              <a:gd name="connsiteY7" fmla="*/ 8180 h 5940650"/>
              <a:gd name="connsiteX8" fmla="*/ 6867557 w 6867557"/>
              <a:gd name="connsiteY8" fmla="*/ 3705652 h 5940650"/>
              <a:gd name="connsiteX9" fmla="*/ 5975871 w 6867557"/>
              <a:gd name="connsiteY9" fmla="*/ 2447930 h 5940650"/>
              <a:gd name="connsiteX10" fmla="*/ 4753172 w 6867557"/>
              <a:gd name="connsiteY10" fmla="*/ 2761564 h 5940650"/>
              <a:gd name="connsiteX11" fmla="*/ 3660018 w 6867557"/>
              <a:gd name="connsiteY11" fmla="*/ 3479339 h 5940650"/>
              <a:gd name="connsiteX12" fmla="*/ 2917082 w 6867557"/>
              <a:gd name="connsiteY12" fmla="*/ 4390019 h 5940650"/>
              <a:gd name="connsiteX13" fmla="*/ 2455837 w 6867557"/>
              <a:gd name="connsiteY13" fmla="*/ 5450075 h 5940650"/>
              <a:gd name="connsiteX14" fmla="*/ 3498451 w 6867557"/>
              <a:gd name="connsiteY14" fmla="*/ 5894641 h 5940650"/>
              <a:gd name="connsiteX15" fmla="*/ 1560 w 6867557"/>
              <a:gd name="connsiteY15" fmla="*/ 5940650 h 5940650"/>
              <a:gd name="connsiteX0" fmla="*/ 1560 w 6867557"/>
              <a:gd name="connsiteY0" fmla="*/ 5940273 h 5940273"/>
              <a:gd name="connsiteX1" fmla="*/ 589 w 6867557"/>
              <a:gd name="connsiteY1" fmla="*/ 4654228 h 5940273"/>
              <a:gd name="connsiteX2" fmla="*/ 529419 w 6867557"/>
              <a:gd name="connsiteY2" fmla="*/ 3573311 h 5940273"/>
              <a:gd name="connsiteX3" fmla="*/ 1268591 w 6867557"/>
              <a:gd name="connsiteY3" fmla="*/ 2553306 h 5940273"/>
              <a:gd name="connsiteX4" fmla="*/ 1961457 w 6867557"/>
              <a:gd name="connsiteY4" fmla="*/ 1855938 h 5940273"/>
              <a:gd name="connsiteX5" fmla="*/ 3067620 w 6867557"/>
              <a:gd name="connsiteY5" fmla="*/ 1051159 h 5940273"/>
              <a:gd name="connsiteX6" fmla="*/ 4362795 w 6867557"/>
              <a:gd name="connsiteY6" fmla="*/ 439433 h 5940273"/>
              <a:gd name="connsiteX7" fmla="*/ 6854926 w 6867557"/>
              <a:gd name="connsiteY7" fmla="*/ 7803 h 5940273"/>
              <a:gd name="connsiteX8" fmla="*/ 6867557 w 6867557"/>
              <a:gd name="connsiteY8" fmla="*/ 3705275 h 5940273"/>
              <a:gd name="connsiteX9" fmla="*/ 5975871 w 6867557"/>
              <a:gd name="connsiteY9" fmla="*/ 2447553 h 5940273"/>
              <a:gd name="connsiteX10" fmla="*/ 4753172 w 6867557"/>
              <a:gd name="connsiteY10" fmla="*/ 2761187 h 5940273"/>
              <a:gd name="connsiteX11" fmla="*/ 3660018 w 6867557"/>
              <a:gd name="connsiteY11" fmla="*/ 3478962 h 5940273"/>
              <a:gd name="connsiteX12" fmla="*/ 2917082 w 6867557"/>
              <a:gd name="connsiteY12" fmla="*/ 4389642 h 5940273"/>
              <a:gd name="connsiteX13" fmla="*/ 2455837 w 6867557"/>
              <a:gd name="connsiteY13" fmla="*/ 5449698 h 5940273"/>
              <a:gd name="connsiteX14" fmla="*/ 3498451 w 6867557"/>
              <a:gd name="connsiteY14" fmla="*/ 5894264 h 5940273"/>
              <a:gd name="connsiteX15" fmla="*/ 1560 w 686755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5975871 w 6855687"/>
              <a:gd name="connsiteY9" fmla="*/ 2447553 h 5940273"/>
              <a:gd name="connsiteX10" fmla="*/ 4753172 w 6855687"/>
              <a:gd name="connsiteY10" fmla="*/ 2761187 h 5940273"/>
              <a:gd name="connsiteX11" fmla="*/ 3660018 w 6855687"/>
              <a:gd name="connsiteY11" fmla="*/ 3478962 h 5940273"/>
              <a:gd name="connsiteX12" fmla="*/ 2917082 w 6855687"/>
              <a:gd name="connsiteY12" fmla="*/ 4389642 h 5940273"/>
              <a:gd name="connsiteX13" fmla="*/ 2455837 w 6855687"/>
              <a:gd name="connsiteY13" fmla="*/ 5449698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4753172 w 6855687"/>
              <a:gd name="connsiteY10" fmla="*/ 2761187 h 5940273"/>
              <a:gd name="connsiteX11" fmla="*/ 3660018 w 6855687"/>
              <a:gd name="connsiteY11" fmla="*/ 3478962 h 5940273"/>
              <a:gd name="connsiteX12" fmla="*/ 2917082 w 6855687"/>
              <a:gd name="connsiteY12" fmla="*/ 4389642 h 5940273"/>
              <a:gd name="connsiteX13" fmla="*/ 2455837 w 6855687"/>
              <a:gd name="connsiteY13" fmla="*/ 5449698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3660018 w 6855687"/>
              <a:gd name="connsiteY11" fmla="*/ 3478962 h 5940273"/>
              <a:gd name="connsiteX12" fmla="*/ 2917082 w 6855687"/>
              <a:gd name="connsiteY12" fmla="*/ 4389642 h 5940273"/>
              <a:gd name="connsiteX13" fmla="*/ 2455837 w 6855687"/>
              <a:gd name="connsiteY13" fmla="*/ 5449698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2917082 w 6855687"/>
              <a:gd name="connsiteY12" fmla="*/ 4389642 h 5940273"/>
              <a:gd name="connsiteX13" fmla="*/ 2455837 w 6855687"/>
              <a:gd name="connsiteY13" fmla="*/ 5449698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3758910 w 6855687"/>
              <a:gd name="connsiteY12" fmla="*/ 5354842 h 5940273"/>
              <a:gd name="connsiteX13" fmla="*/ 2455837 w 6855687"/>
              <a:gd name="connsiteY13" fmla="*/ 5449698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3758910 w 6855687"/>
              <a:gd name="connsiteY12" fmla="*/ 5354842 h 5940273"/>
              <a:gd name="connsiteX13" fmla="*/ 3595209 w 6855687"/>
              <a:gd name="connsiteY13" fmla="*/ 5638384 h 5940273"/>
              <a:gd name="connsiteX14" fmla="*/ 3498451 w 6855687"/>
              <a:gd name="connsiteY14" fmla="*/ 5894264 h 5940273"/>
              <a:gd name="connsiteX15" fmla="*/ 1560 w 6855687"/>
              <a:gd name="connsiteY15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3758910 w 6855687"/>
              <a:gd name="connsiteY12" fmla="*/ 5354842 h 5940273"/>
              <a:gd name="connsiteX13" fmla="*/ 3498451 w 6855687"/>
              <a:gd name="connsiteY13" fmla="*/ 5894264 h 5940273"/>
              <a:gd name="connsiteX14" fmla="*/ 1560 w 6855687"/>
              <a:gd name="connsiteY14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3768586 w 6855687"/>
              <a:gd name="connsiteY12" fmla="*/ 5354842 h 5940273"/>
              <a:gd name="connsiteX13" fmla="*/ 3498451 w 6855687"/>
              <a:gd name="connsiteY13" fmla="*/ 5894264 h 5940273"/>
              <a:gd name="connsiteX14" fmla="*/ 1560 w 6855687"/>
              <a:gd name="connsiteY14" fmla="*/ 5940273 h 5940273"/>
              <a:gd name="connsiteX0" fmla="*/ 1560 w 6855687"/>
              <a:gd name="connsiteY0" fmla="*/ 5940273 h 5940273"/>
              <a:gd name="connsiteX1" fmla="*/ 589 w 6855687"/>
              <a:gd name="connsiteY1" fmla="*/ 4654228 h 5940273"/>
              <a:gd name="connsiteX2" fmla="*/ 529419 w 6855687"/>
              <a:gd name="connsiteY2" fmla="*/ 3573311 h 5940273"/>
              <a:gd name="connsiteX3" fmla="*/ 1268591 w 6855687"/>
              <a:gd name="connsiteY3" fmla="*/ 2553306 h 5940273"/>
              <a:gd name="connsiteX4" fmla="*/ 1961457 w 6855687"/>
              <a:gd name="connsiteY4" fmla="*/ 1855938 h 5940273"/>
              <a:gd name="connsiteX5" fmla="*/ 3067620 w 6855687"/>
              <a:gd name="connsiteY5" fmla="*/ 1051159 h 5940273"/>
              <a:gd name="connsiteX6" fmla="*/ 4362795 w 6855687"/>
              <a:gd name="connsiteY6" fmla="*/ 439433 h 5940273"/>
              <a:gd name="connsiteX7" fmla="*/ 6854926 w 6855687"/>
              <a:gd name="connsiteY7" fmla="*/ 7803 h 5940273"/>
              <a:gd name="connsiteX8" fmla="*/ 6855462 w 6855687"/>
              <a:gd name="connsiteY8" fmla="*/ 3656894 h 5940273"/>
              <a:gd name="connsiteX9" fmla="*/ 6065375 w 6855687"/>
              <a:gd name="connsiteY9" fmla="*/ 3736906 h 5940273"/>
              <a:gd name="connsiteX10" fmla="*/ 5198276 w 6855687"/>
              <a:gd name="connsiteY10" fmla="*/ 4045701 h 5940273"/>
              <a:gd name="connsiteX11" fmla="*/ 4397828 w 6855687"/>
              <a:gd name="connsiteY11" fmla="*/ 4615914 h 5940273"/>
              <a:gd name="connsiteX12" fmla="*/ 3768586 w 6855687"/>
              <a:gd name="connsiteY12" fmla="*/ 5354842 h 5940273"/>
              <a:gd name="connsiteX13" fmla="*/ 3498451 w 6855687"/>
              <a:gd name="connsiteY13" fmla="*/ 5894264 h 5940273"/>
              <a:gd name="connsiteX14" fmla="*/ 1560 w 6855687"/>
              <a:gd name="connsiteY14" fmla="*/ 5940273 h 5940273"/>
              <a:gd name="connsiteX0" fmla="*/ 0 w 6856546"/>
              <a:gd name="connsiteY0" fmla="*/ 5891892 h 5894264"/>
              <a:gd name="connsiteX1" fmla="*/ 1448 w 6856546"/>
              <a:gd name="connsiteY1" fmla="*/ 4654228 h 5894264"/>
              <a:gd name="connsiteX2" fmla="*/ 530278 w 6856546"/>
              <a:gd name="connsiteY2" fmla="*/ 3573311 h 5894264"/>
              <a:gd name="connsiteX3" fmla="*/ 1269450 w 6856546"/>
              <a:gd name="connsiteY3" fmla="*/ 2553306 h 5894264"/>
              <a:gd name="connsiteX4" fmla="*/ 1962316 w 6856546"/>
              <a:gd name="connsiteY4" fmla="*/ 1855938 h 5894264"/>
              <a:gd name="connsiteX5" fmla="*/ 3068479 w 6856546"/>
              <a:gd name="connsiteY5" fmla="*/ 1051159 h 5894264"/>
              <a:gd name="connsiteX6" fmla="*/ 4363654 w 6856546"/>
              <a:gd name="connsiteY6" fmla="*/ 439433 h 5894264"/>
              <a:gd name="connsiteX7" fmla="*/ 6855785 w 6856546"/>
              <a:gd name="connsiteY7" fmla="*/ 7803 h 5894264"/>
              <a:gd name="connsiteX8" fmla="*/ 6856321 w 6856546"/>
              <a:gd name="connsiteY8" fmla="*/ 3656894 h 5894264"/>
              <a:gd name="connsiteX9" fmla="*/ 6066234 w 6856546"/>
              <a:gd name="connsiteY9" fmla="*/ 3736906 h 5894264"/>
              <a:gd name="connsiteX10" fmla="*/ 5199135 w 6856546"/>
              <a:gd name="connsiteY10" fmla="*/ 4045701 h 5894264"/>
              <a:gd name="connsiteX11" fmla="*/ 4398687 w 6856546"/>
              <a:gd name="connsiteY11" fmla="*/ 4615914 h 5894264"/>
              <a:gd name="connsiteX12" fmla="*/ 3769445 w 6856546"/>
              <a:gd name="connsiteY12" fmla="*/ 5354842 h 5894264"/>
              <a:gd name="connsiteX13" fmla="*/ 3499310 w 6856546"/>
              <a:gd name="connsiteY13" fmla="*/ 5894264 h 5894264"/>
              <a:gd name="connsiteX14" fmla="*/ 0 w 6856546"/>
              <a:gd name="connsiteY14" fmla="*/ 5891892 h 58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6546" h="5894264">
                <a:moveTo>
                  <a:pt x="0" y="5891892"/>
                </a:moveTo>
                <a:cubicBezTo>
                  <a:pt x="2373" y="5419674"/>
                  <a:pt x="-925" y="5126446"/>
                  <a:pt x="1448" y="4654228"/>
                </a:cubicBezTo>
                <a:cubicBezTo>
                  <a:pt x="166121" y="4208897"/>
                  <a:pt x="318944" y="3923465"/>
                  <a:pt x="530278" y="3573311"/>
                </a:cubicBezTo>
                <a:cubicBezTo>
                  <a:pt x="741612" y="3223157"/>
                  <a:pt x="1030777" y="2839535"/>
                  <a:pt x="1269450" y="2553306"/>
                </a:cubicBezTo>
                <a:cubicBezTo>
                  <a:pt x="1508123" y="2267077"/>
                  <a:pt x="1662478" y="2106296"/>
                  <a:pt x="1962316" y="1855938"/>
                </a:cubicBezTo>
                <a:cubicBezTo>
                  <a:pt x="2262154" y="1605580"/>
                  <a:pt x="2662434" y="1295979"/>
                  <a:pt x="3068479" y="1051159"/>
                </a:cubicBezTo>
                <a:cubicBezTo>
                  <a:pt x="3474524" y="806339"/>
                  <a:pt x="3744084" y="677393"/>
                  <a:pt x="4363654" y="439433"/>
                </a:cubicBezTo>
                <a:cubicBezTo>
                  <a:pt x="4983224" y="201473"/>
                  <a:pt x="6259230" y="-47537"/>
                  <a:pt x="6855785" y="7803"/>
                </a:cubicBezTo>
                <a:cubicBezTo>
                  <a:pt x="6858186" y="824657"/>
                  <a:pt x="6853920" y="2840040"/>
                  <a:pt x="6856321" y="3656894"/>
                </a:cubicBezTo>
                <a:cubicBezTo>
                  <a:pt x="6602945" y="3627898"/>
                  <a:pt x="6342432" y="3672105"/>
                  <a:pt x="6066234" y="3736906"/>
                </a:cubicBezTo>
                <a:cubicBezTo>
                  <a:pt x="5790036" y="3801707"/>
                  <a:pt x="5477060" y="3899200"/>
                  <a:pt x="5199135" y="4045701"/>
                </a:cubicBezTo>
                <a:cubicBezTo>
                  <a:pt x="4921210" y="4192202"/>
                  <a:pt x="4800458" y="4281117"/>
                  <a:pt x="4398687" y="4615914"/>
                </a:cubicBezTo>
                <a:cubicBezTo>
                  <a:pt x="3964548" y="5055907"/>
                  <a:pt x="3919341" y="5141784"/>
                  <a:pt x="3769445" y="5354842"/>
                </a:cubicBezTo>
                <a:cubicBezTo>
                  <a:pt x="3619549" y="5567900"/>
                  <a:pt x="3598183" y="5656388"/>
                  <a:pt x="3499310" y="5894264"/>
                </a:cubicBezTo>
                <a:lnTo>
                  <a:pt x="0" y="589189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1" dirty="0">
              <a:solidFill>
                <a:schemeClr val="tx1"/>
              </a:solidFill>
            </a:endParaRPr>
          </a:p>
        </p:txBody>
      </p:sp>
      <p:sp>
        <p:nvSpPr>
          <p:cNvPr id="138" name="Заголовок 1">
            <a:extLst>
              <a:ext uri="{FF2B5EF4-FFF2-40B4-BE49-F238E27FC236}">
                <a16:creationId xmlns:a16="http://schemas.microsoft.com/office/drawing/2014/main" id="{BEE12289-AA66-4021-99CC-04E7993C27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1500" y="2515831"/>
            <a:ext cx="5894264" cy="1661993"/>
          </a:xfrm>
        </p:spPr>
        <p:txBody>
          <a:bodyPr vert="horz" wrap="square" lIns="0" tIns="0" rIns="0" bIns="0" anchor="b">
            <a:sp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</a:t>
            </a:r>
            <a:br>
              <a:rPr lang="ru-RU" dirty="0"/>
            </a:br>
            <a:r>
              <a:rPr lang="ru-RU" dirty="0"/>
              <a:t>заголовка</a:t>
            </a:r>
            <a:br>
              <a:rPr lang="ru-RU" dirty="0"/>
            </a:br>
            <a:r>
              <a:rPr lang="ru-RU" dirty="0"/>
              <a:t>третья строчка</a:t>
            </a:r>
            <a:endParaRPr lang="en-US" dirty="0"/>
          </a:p>
        </p:txBody>
      </p:sp>
      <p:sp>
        <p:nvSpPr>
          <p:cNvPr id="139" name="Подзаголовок 2">
            <a:extLst>
              <a:ext uri="{FF2B5EF4-FFF2-40B4-BE49-F238E27FC236}">
                <a16:creationId xmlns:a16="http://schemas.microsoft.com/office/drawing/2014/main" id="{A0D0FF46-A06C-471C-931D-6E01FA776C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1500" y="4384176"/>
            <a:ext cx="5894264" cy="25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3048000" algn="l"/>
              </a:tabLst>
              <a:defRPr lang="en-US" sz="18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Дата</a:t>
            </a:r>
            <a:endParaRPr lang="en-US" dirty="0"/>
          </a:p>
        </p:txBody>
      </p:sp>
      <p:pic>
        <p:nvPicPr>
          <p:cNvPr id="10" name="Picture 19">
            <a:extLst>
              <a:ext uri="{FF2B5EF4-FFF2-40B4-BE49-F238E27FC236}">
                <a16:creationId xmlns:a16="http://schemas.microsoft.com/office/drawing/2014/main" id="{72F5A3F2-1ADD-446C-8C3C-47B4EEA1D3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699423"/>
            <a:ext cx="2296023" cy="37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252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Контент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Слайд think-cell" r:id="rId4" imgW="395" imgH="396" progId="TCLayout.ActiveDocument.1">
                  <p:embed/>
                </p:oleObj>
              </mc:Choice>
              <mc:Fallback>
                <p:oleObj name="Слайд think-cell" r:id="rId4" imgW="395" imgH="396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83066BF-5ACA-A70B-9988-F65CA097F9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499" y="257185"/>
            <a:ext cx="10002539" cy="369332"/>
          </a:xfrm>
        </p:spPr>
        <p:txBody>
          <a:bodyPr vert="horz" wrap="square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 длиной до двух строк</a:t>
            </a:r>
            <a:endParaRPr lang="en-US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571499" y="6548344"/>
            <a:ext cx="10260000" cy="15773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6344E1-0F76-4023-B180-E4B0CE5660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C0CC41E2-39AD-5D18-F990-08881F676420}"/>
              </a:ext>
            </a:extLst>
          </p:cNvPr>
          <p:cNvSpPr txBox="1">
            <a:spLocks/>
          </p:cNvSpPr>
          <p:nvPr userDrawn="1"/>
        </p:nvSpPr>
        <p:spPr>
          <a:xfrm>
            <a:off x="101385" y="61336"/>
            <a:ext cx="10500455" cy="1154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50" dirty="0"/>
              <a:t>Любое</a:t>
            </a:r>
            <a:r>
              <a:rPr lang="ru-RU" sz="750" baseline="0" dirty="0"/>
              <a:t> несанкционированное копирование, раскрытие или распространение материалов, содержащихся в документе и приложениях к нему, строго запрещено</a:t>
            </a:r>
            <a:endParaRPr lang="en-US" sz="75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BC42604-54E5-4060-84D1-99B8E87413CC}"/>
              </a:ext>
            </a:extLst>
          </p:cNvPr>
          <p:cNvSpPr/>
          <p:nvPr userDrawn="1"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1" dirty="0"/>
          </a:p>
        </p:txBody>
      </p:sp>
      <p:pic>
        <p:nvPicPr>
          <p:cNvPr id="11" name="Picture 19">
            <a:extLst>
              <a:ext uri="{FF2B5EF4-FFF2-40B4-BE49-F238E27FC236}">
                <a16:creationId xmlns:a16="http://schemas.microsoft.com/office/drawing/2014/main" id="{050990EF-EE49-40E1-9FD2-88893AC8238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663" y="311511"/>
            <a:ext cx="1316647" cy="21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343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86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86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156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28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076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428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07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91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707D5-4116-43EC-B1E2-FB4CA2A11156}" type="datetimeFigureOut">
              <a:rPr lang="ru-RU" smtClean="0"/>
              <a:t>16.01.2026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BA75A-9B75-46D0-A0B6-31ECF4D72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78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Слайд think-cell" r:id="rId4" imgW="329" imgH="329" progId="TCLayout.ActiveDocument.1">
                  <p:embed/>
                </p:oleObj>
              </mc:Choice>
              <mc:Fallback>
                <p:oleObj name="Слайд think-cell" r:id="rId4" imgW="329" imgH="329" progId="TCLayout.ActiveDocument.1">
                  <p:embed/>
                  <p:pic>
                    <p:nvPicPr>
                      <p:cNvPr id="8" name="think-cell data - do not delete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1499" y="1816346"/>
            <a:ext cx="7631975" cy="1661993"/>
          </a:xfrm>
        </p:spPr>
        <p:txBody>
          <a:bodyPr vert="horz"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Логистические параметры для эффективного сотрудничества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3B23B6-31EA-4222-9016-21D35C84B67B}"/>
              </a:ext>
            </a:extLst>
          </p:cNvPr>
          <p:cNvSpPr txBox="1"/>
          <p:nvPr/>
        </p:nvSpPr>
        <p:spPr>
          <a:xfrm>
            <a:off x="267419" y="4211447"/>
            <a:ext cx="9604714" cy="2027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8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Показать, как совместное планирование логистики на старте помогает 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снижать общие затраты</a:t>
            </a:r>
            <a:r>
              <a:rPr lang="ru-RU" sz="18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делать сотрудничество более выгодным для всех.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1800" i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"Думаем о логистике до заказа — экономим время и деньги вместе!"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81CCC188-FD30-4AA9-8AE3-CB026EB013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93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AC1F3-AB3D-4511-A832-8B023353998D}"/>
              </a:ext>
            </a:extLst>
          </p:cNvPr>
          <p:cNvSpPr txBox="1"/>
          <p:nvPr/>
        </p:nvSpPr>
        <p:spPr>
          <a:xfrm>
            <a:off x="804333" y="1100666"/>
            <a:ext cx="10651067" cy="346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📦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Минимальный объем заказа (МОК)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Минимальное количество товара, которое можно заказать у поставщика.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это важно?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Слишком большой объем → товар долго лежит на складе → замораживаются деньги, растут затраты на хранение.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цель: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Рассчитать оптимальный объем, который обеспечит бесперебойные продажи без лишних затрат.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973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AC1F3-AB3D-4511-A832-8B023353998D}"/>
              </a:ext>
            </a:extLst>
          </p:cNvPr>
          <p:cNvSpPr txBox="1"/>
          <p:nvPr/>
        </p:nvSpPr>
        <p:spPr>
          <a:xfrm>
            <a:off x="804333" y="1100666"/>
            <a:ext cx="10896599" cy="3071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🧮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Количество SKU (позиций) у поставщика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Ширина ассортимента, который мы закупаем.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это важно?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Мало SKU → сложно набрать минимальную партию для отгрузки → логистика становится дорогой.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цель: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Сбалансировать ассортимент так, чтобы каждая поставка была рентабельной.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305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AC1F3-AB3D-4511-A832-8B023353998D}"/>
              </a:ext>
            </a:extLst>
          </p:cNvPr>
          <p:cNvSpPr txBox="1"/>
          <p:nvPr/>
        </p:nvSpPr>
        <p:spPr>
          <a:xfrm>
            <a:off x="711200" y="651934"/>
            <a:ext cx="10981265" cy="504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2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📏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Упаковка и вложение в короб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Размер коробки, количество товара внутри (кратность) и его вес.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это важно?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Слишком большая коробка или большое вложение → товар сложно принимать, отгружать. Дополнительные затраты на штучный подбор.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Нестандартные размеры или большой вес → дороже обрабатывать на складе, товар не влезает в стандартные ячейки. А следовательно требует дополнительной переработки. 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Наши пожелания (идеал):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 короба: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до 20 кг.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Размер: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до 60x60x60 см.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Кратность: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Чем меньше, тем лучше (рекомендуем не более 50 шт.), но не менее 6-ти при оборотистом товаре. 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72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AC1F3-AB3D-4511-A832-8B023353998D}"/>
              </a:ext>
            </a:extLst>
          </p:cNvPr>
          <p:cNvSpPr txBox="1"/>
          <p:nvPr/>
        </p:nvSpPr>
        <p:spPr>
          <a:xfrm>
            <a:off x="736600" y="592667"/>
            <a:ext cx="10981265" cy="4755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⏱️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Срок поставки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Время от момента заказа до получения товара на нашем складе.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это важно?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Долгий срок → нам приходится создавать большой страховой запас → снова "замороженные" деньги, для объёмного товара – это отсутствие места на складе, а следовательно доп. затраты на хранение у сторонних лог. операторов. 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Короткий срок → мы можем быстро реагировать на спрос, меньше рисков остаться без товара.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цель: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Сокращать логистическое плечо.</a:t>
            </a:r>
            <a:r>
              <a:rPr lang="ru-RU" sz="24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040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4AC1F3-AB3D-4511-A832-8B023353998D}"/>
              </a:ext>
            </a:extLst>
          </p:cNvPr>
          <p:cNvSpPr txBox="1"/>
          <p:nvPr/>
        </p:nvSpPr>
        <p:spPr>
          <a:xfrm>
            <a:off x="736600" y="592667"/>
            <a:ext cx="10981265" cy="351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🚚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Условия отгрузки и доставки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Как товар отгружается и кто организует доставку.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это важно?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b="1" dirty="0" err="1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Паллетная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отгрузка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(товар на паллетах) выгружается в 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раз быстрее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7 раз дешевле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чем коробочная.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Четкое соблюдение правил упаковки и маркировки ускоряет приемку, а следовательно увеличивает производительность склада принимать товар.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Наше предпочтение: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2000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✅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Да: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Паллетная</a:t>
            </a:r>
            <a:r>
              <a:rPr lang="ru-RU" sz="200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отгрузка, доставка силами поставщика.</a:t>
            </a:r>
            <a:endParaRPr lang="ru-RU" sz="200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86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5627</TotalTime>
  <Words>418</Words>
  <Application>Microsoft Office PowerPoint</Application>
  <PresentationFormat>Широкоэкранный</PresentationFormat>
  <Paragraphs>36</Paragraphs>
  <Slides>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Helvetica</vt:lpstr>
      <vt:lpstr>Segoe UI</vt:lpstr>
      <vt:lpstr>Segoe UI Emoji</vt:lpstr>
      <vt:lpstr>Symbol</vt:lpstr>
      <vt:lpstr>Тема Office</vt:lpstr>
      <vt:lpstr>Слайд think-cell</vt:lpstr>
      <vt:lpstr>Логистические параметры для эффективного сотрудничества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отдела прямого импорта товаров длительного срока хранения</dc:title>
  <dc:creator>Морозова Арина</dc:creator>
  <cp:lastModifiedBy>Бенгард Элина Владимировна</cp:lastModifiedBy>
  <cp:revision>69</cp:revision>
  <dcterms:created xsi:type="dcterms:W3CDTF">2025-09-10T19:06:20Z</dcterms:created>
  <dcterms:modified xsi:type="dcterms:W3CDTF">2026-01-19T07:59:37Z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-1883811039</vt:i4>
  </property>
  <property fmtid="{D5CDD505-2E9C-101B-9397-08002B2CF9AE}" pid="3" name="_NewReviewCycle">
    <vt:lpwstr/>
  </property>
  <property fmtid="{D5CDD505-2E9C-101B-9397-08002B2CF9AE}" pid="4" name="_EmailSubject">
    <vt:lpwstr>визитка ПИ </vt:lpwstr>
  </property>
  <property fmtid="{D5CDD505-2E9C-101B-9397-08002B2CF9AE}" pid="5" name="_AuthorEmail">
    <vt:lpwstr>JLyapkova@tdera.ru</vt:lpwstr>
  </property>
  <property fmtid="{D5CDD505-2E9C-101B-9397-08002B2CF9AE}" pid="6" name="_AuthorEmailDisplayName">
    <vt:lpwstr>Ляпкова Юлия Андреевна</vt:lpwstr>
  </property>
  <property fmtid="{D5CDD505-2E9C-101B-9397-08002B2CF9AE}" pid="7" name="_PreviousAdHocReviewCycleID">
    <vt:i4>-217232698</vt:i4>
  </property>
</Properties>
</file>